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handoutMasterIdLst>
    <p:handoutMasterId r:id="rId18"/>
  </p:handoutMasterIdLst>
  <p:sldIdLst>
    <p:sldId id="474" r:id="rId2"/>
    <p:sldId id="567" r:id="rId3"/>
    <p:sldId id="569" r:id="rId4"/>
    <p:sldId id="575" r:id="rId5"/>
    <p:sldId id="570" r:id="rId6"/>
    <p:sldId id="571" r:id="rId7"/>
    <p:sldId id="576" r:id="rId8"/>
    <p:sldId id="572" r:id="rId9"/>
    <p:sldId id="573" r:id="rId10"/>
    <p:sldId id="574" r:id="rId11"/>
    <p:sldId id="577" r:id="rId12"/>
    <p:sldId id="578" r:id="rId13"/>
    <p:sldId id="579" r:id="rId14"/>
    <p:sldId id="580" r:id="rId15"/>
    <p:sldId id="547" r:id="rId16"/>
  </p:sldIdLst>
  <p:sldSz cx="9144000" cy="6858000" type="screen4x3"/>
  <p:notesSz cx="7010400" cy="9296400"/>
  <p:defaultTextStyle>
    <a:defPPr>
      <a:defRPr lang="en-US"/>
    </a:defPPr>
    <a:lvl1pPr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0099"/>
    <a:srgbClr val="C9FFFF"/>
    <a:srgbClr val="FFFFFF"/>
    <a:srgbClr val="3366FF"/>
    <a:srgbClr val="FFDFD7"/>
    <a:srgbClr val="FFFFD3"/>
    <a:srgbClr val="FFFFBD"/>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707" autoAdjust="0"/>
  </p:normalViewPr>
  <p:slideViewPr>
    <p:cSldViewPr snapToGrid="0">
      <p:cViewPr varScale="1">
        <p:scale>
          <a:sx n="104" d="100"/>
          <a:sy n="104" d="100"/>
        </p:scale>
        <p:origin x="1848" y="7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0" d="100"/>
        <a:sy n="60" d="100"/>
      </p:scale>
      <p:origin x="0" y="0"/>
    </p:cViewPr>
  </p:sorterViewPr>
  <p:notesViewPr>
    <p:cSldViewPr snapToGrid="0">
      <p:cViewPr>
        <p:scale>
          <a:sx n="75" d="100"/>
          <a:sy n="75" d="100"/>
        </p:scale>
        <p:origin x="-1374" y="64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2F48729C-E8F5-4675-BE62-5DE1CB23B558}"/>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065" tIns="46534" rIns="93065" bIns="46534" numCol="1" anchor="t" anchorCtr="0" compatLnSpc="1">
            <a:prstTxWarp prst="textNoShape">
              <a:avLst/>
            </a:prstTxWarp>
          </a:bodyPr>
          <a:lstStyle>
            <a:lvl1pPr algn="l" defTabSz="931567" eaLnBrk="1" hangingPunct="1">
              <a:defRPr sz="1200"/>
            </a:lvl1pPr>
          </a:lstStyle>
          <a:p>
            <a:pPr>
              <a:defRPr/>
            </a:pPr>
            <a:endParaRPr lang="en-US"/>
          </a:p>
        </p:txBody>
      </p:sp>
      <p:sp>
        <p:nvSpPr>
          <p:cNvPr id="26627" name="Rectangle 3">
            <a:extLst>
              <a:ext uri="{FF2B5EF4-FFF2-40B4-BE49-F238E27FC236}">
                <a16:creationId xmlns:a16="http://schemas.microsoft.com/office/drawing/2014/main" id="{F6196BB7-08E6-4C2F-8AF7-7C5D221203F8}"/>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065" tIns="46534" rIns="93065" bIns="46534" numCol="1" anchor="t" anchorCtr="0" compatLnSpc="1">
            <a:prstTxWarp prst="textNoShape">
              <a:avLst/>
            </a:prstTxWarp>
          </a:bodyPr>
          <a:lstStyle>
            <a:lvl1pPr algn="r" defTabSz="931567" eaLnBrk="1" hangingPunct="1">
              <a:defRPr sz="1200"/>
            </a:lvl1pPr>
          </a:lstStyle>
          <a:p>
            <a:pPr>
              <a:defRPr/>
            </a:pPr>
            <a:endParaRPr lang="en-US"/>
          </a:p>
        </p:txBody>
      </p:sp>
      <p:sp>
        <p:nvSpPr>
          <p:cNvPr id="26628" name="Rectangle 4">
            <a:extLst>
              <a:ext uri="{FF2B5EF4-FFF2-40B4-BE49-F238E27FC236}">
                <a16:creationId xmlns:a16="http://schemas.microsoft.com/office/drawing/2014/main" id="{0160B2CD-3908-497E-94C8-D2A44F9DC082}"/>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065" tIns="46534" rIns="93065" bIns="46534" numCol="1" anchor="b" anchorCtr="0" compatLnSpc="1">
            <a:prstTxWarp prst="textNoShape">
              <a:avLst/>
            </a:prstTxWarp>
          </a:bodyPr>
          <a:lstStyle>
            <a:lvl1pPr algn="l" defTabSz="931567" eaLnBrk="1" hangingPunct="1">
              <a:defRPr sz="1200"/>
            </a:lvl1pPr>
          </a:lstStyle>
          <a:p>
            <a:pPr>
              <a:defRPr/>
            </a:pPr>
            <a:endParaRPr lang="en-US"/>
          </a:p>
        </p:txBody>
      </p:sp>
      <p:sp>
        <p:nvSpPr>
          <p:cNvPr id="26629" name="Rectangle 5">
            <a:extLst>
              <a:ext uri="{FF2B5EF4-FFF2-40B4-BE49-F238E27FC236}">
                <a16:creationId xmlns:a16="http://schemas.microsoft.com/office/drawing/2014/main" id="{989EF169-FC76-4B7F-887D-BBDA1551134B}"/>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065" tIns="46534" rIns="93065" bIns="46534" numCol="1" anchor="b" anchorCtr="0" compatLnSpc="1">
            <a:prstTxWarp prst="textNoShape">
              <a:avLst/>
            </a:prstTxWarp>
          </a:bodyPr>
          <a:lstStyle>
            <a:lvl1pPr algn="r" defTabSz="930275" eaLnBrk="1" hangingPunct="1">
              <a:defRPr sz="1200"/>
            </a:lvl1pPr>
          </a:lstStyle>
          <a:p>
            <a:pPr>
              <a:defRPr/>
            </a:pPr>
            <a:fld id="{33932CBC-6670-4E8F-AF29-82ACD2A56EC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C514EEA-4EC5-4219-B9A4-A3A410E10D5E}"/>
              </a:ext>
            </a:extLst>
          </p:cNvPr>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2191" tIns="46089" rIns="92191" bIns="46089" numCol="1" anchor="t" anchorCtr="0" compatLnSpc="1">
            <a:prstTxWarp prst="textNoShape">
              <a:avLst/>
            </a:prstTxWarp>
          </a:bodyPr>
          <a:lstStyle>
            <a:lvl1pPr algn="l" defTabSz="923604" eaLnBrk="1" hangingPunct="1">
              <a:defRPr sz="1200"/>
            </a:lvl1pPr>
          </a:lstStyle>
          <a:p>
            <a:pPr>
              <a:defRPr/>
            </a:pPr>
            <a:endParaRPr lang="en-US"/>
          </a:p>
        </p:txBody>
      </p:sp>
      <p:sp>
        <p:nvSpPr>
          <p:cNvPr id="29699" name="Rectangle 3">
            <a:extLst>
              <a:ext uri="{FF2B5EF4-FFF2-40B4-BE49-F238E27FC236}">
                <a16:creationId xmlns:a16="http://schemas.microsoft.com/office/drawing/2014/main" id="{14BA0390-2A9A-4D6D-B3D6-69647BC2D34D}"/>
              </a:ext>
            </a:extLst>
          </p:cNvPr>
          <p:cNvSpPr>
            <a:spLocks noGrp="1" noChangeArrowheads="1"/>
          </p:cNvSpPr>
          <p:nvPr>
            <p:ph type="dt" idx="1"/>
          </p:nvPr>
        </p:nvSpPr>
        <p:spPr bwMode="auto">
          <a:xfrm>
            <a:off x="4005263" y="0"/>
            <a:ext cx="3005137" cy="461963"/>
          </a:xfrm>
          <a:prstGeom prst="rect">
            <a:avLst/>
          </a:prstGeom>
          <a:noFill/>
          <a:ln w="9525">
            <a:noFill/>
            <a:miter lim="800000"/>
            <a:headEnd/>
            <a:tailEnd/>
          </a:ln>
          <a:effectLst/>
        </p:spPr>
        <p:txBody>
          <a:bodyPr vert="horz" wrap="square" lIns="92191" tIns="46089" rIns="92191" bIns="46089" numCol="1" anchor="t" anchorCtr="0" compatLnSpc="1">
            <a:prstTxWarp prst="textNoShape">
              <a:avLst/>
            </a:prstTxWarp>
          </a:bodyPr>
          <a:lstStyle>
            <a:lvl1pPr algn="r" defTabSz="923604" eaLnBrk="1" hangingPunct="1">
              <a:defRPr sz="1200"/>
            </a:lvl1pPr>
          </a:lstStyle>
          <a:p>
            <a:pPr>
              <a:defRPr/>
            </a:pPr>
            <a:endParaRPr lang="en-US"/>
          </a:p>
        </p:txBody>
      </p:sp>
      <p:sp>
        <p:nvSpPr>
          <p:cNvPr id="3076" name="Rectangle 4">
            <a:extLst>
              <a:ext uri="{FF2B5EF4-FFF2-40B4-BE49-F238E27FC236}">
                <a16:creationId xmlns:a16="http://schemas.microsoft.com/office/drawing/2014/main" id="{407C4260-928E-4418-B52E-BEC172C1E8D4}"/>
              </a:ext>
            </a:extLst>
          </p:cNvPr>
          <p:cNvSpPr>
            <a:spLocks noGrp="1" noRot="1" noChangeAspect="1" noChangeArrowheads="1" noTextEdit="1"/>
          </p:cNvSpPr>
          <p:nvPr>
            <p:ph type="sldImg" idx="2"/>
          </p:nvPr>
        </p:nvSpPr>
        <p:spPr bwMode="auto">
          <a:xfrm>
            <a:off x="1200150" y="690563"/>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082FDA08-540B-4D81-825B-CB47E96925AF}"/>
              </a:ext>
            </a:extLst>
          </p:cNvPr>
          <p:cNvSpPr>
            <a:spLocks noGrp="1" noChangeArrowheads="1"/>
          </p:cNvSpPr>
          <p:nvPr>
            <p:ph type="body" sz="quarter" idx="3"/>
          </p:nvPr>
        </p:nvSpPr>
        <p:spPr bwMode="auto">
          <a:xfrm>
            <a:off x="923925" y="4379913"/>
            <a:ext cx="5162550" cy="4225925"/>
          </a:xfrm>
          <a:prstGeom prst="rect">
            <a:avLst/>
          </a:prstGeom>
          <a:noFill/>
          <a:ln w="9525">
            <a:noFill/>
            <a:miter lim="800000"/>
            <a:headEnd/>
            <a:tailEnd/>
          </a:ln>
          <a:effectLst/>
        </p:spPr>
        <p:txBody>
          <a:bodyPr vert="horz" wrap="square" lIns="92191" tIns="46089" rIns="92191" bIns="460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702" name="Rectangle 6">
            <a:extLst>
              <a:ext uri="{FF2B5EF4-FFF2-40B4-BE49-F238E27FC236}">
                <a16:creationId xmlns:a16="http://schemas.microsoft.com/office/drawing/2014/main" id="{22B9E0C8-49EF-45D4-ABF0-132B2195C5CE}"/>
              </a:ext>
            </a:extLst>
          </p:cNvPr>
          <p:cNvSpPr>
            <a:spLocks noGrp="1" noChangeArrowheads="1"/>
          </p:cNvSpPr>
          <p:nvPr>
            <p:ph type="ftr" sz="quarter" idx="4"/>
          </p:nvPr>
        </p:nvSpPr>
        <p:spPr bwMode="auto">
          <a:xfrm>
            <a:off x="0" y="8834438"/>
            <a:ext cx="3005138" cy="461962"/>
          </a:xfrm>
          <a:prstGeom prst="rect">
            <a:avLst/>
          </a:prstGeom>
          <a:noFill/>
          <a:ln w="9525">
            <a:noFill/>
            <a:miter lim="800000"/>
            <a:headEnd/>
            <a:tailEnd/>
          </a:ln>
          <a:effectLst/>
        </p:spPr>
        <p:txBody>
          <a:bodyPr vert="horz" wrap="square" lIns="92191" tIns="46089" rIns="92191" bIns="46089" numCol="1" anchor="b" anchorCtr="0" compatLnSpc="1">
            <a:prstTxWarp prst="textNoShape">
              <a:avLst/>
            </a:prstTxWarp>
          </a:bodyPr>
          <a:lstStyle>
            <a:lvl1pPr algn="l" defTabSz="923604" eaLnBrk="1" hangingPunct="1">
              <a:defRPr sz="1200"/>
            </a:lvl1pPr>
          </a:lstStyle>
          <a:p>
            <a:pPr>
              <a:defRPr/>
            </a:pPr>
            <a:endParaRPr lang="en-US"/>
          </a:p>
        </p:txBody>
      </p:sp>
      <p:sp>
        <p:nvSpPr>
          <p:cNvPr id="29703" name="Rectangle 7">
            <a:extLst>
              <a:ext uri="{FF2B5EF4-FFF2-40B4-BE49-F238E27FC236}">
                <a16:creationId xmlns:a16="http://schemas.microsoft.com/office/drawing/2014/main" id="{D5E2B940-806A-484B-9D06-7D1176239086}"/>
              </a:ext>
            </a:extLst>
          </p:cNvPr>
          <p:cNvSpPr>
            <a:spLocks noGrp="1" noChangeArrowheads="1"/>
          </p:cNvSpPr>
          <p:nvPr>
            <p:ph type="sldNum" sz="quarter" idx="5"/>
          </p:nvPr>
        </p:nvSpPr>
        <p:spPr bwMode="auto">
          <a:xfrm>
            <a:off x="4005263" y="8834438"/>
            <a:ext cx="3005137" cy="461962"/>
          </a:xfrm>
          <a:prstGeom prst="rect">
            <a:avLst/>
          </a:prstGeom>
          <a:noFill/>
          <a:ln w="9525">
            <a:noFill/>
            <a:miter lim="800000"/>
            <a:headEnd/>
            <a:tailEnd/>
          </a:ln>
          <a:effectLst/>
        </p:spPr>
        <p:txBody>
          <a:bodyPr vert="horz" wrap="square" lIns="92191" tIns="46089" rIns="92191" bIns="46089" numCol="1" anchor="b" anchorCtr="0" compatLnSpc="1">
            <a:prstTxWarp prst="textNoShape">
              <a:avLst/>
            </a:prstTxWarp>
          </a:bodyPr>
          <a:lstStyle>
            <a:lvl1pPr algn="r" defTabSz="922338" eaLnBrk="1" hangingPunct="1">
              <a:defRPr sz="1200"/>
            </a:lvl1pPr>
          </a:lstStyle>
          <a:p>
            <a:pPr>
              <a:defRPr/>
            </a:pPr>
            <a:fld id="{57FEF1B5-694C-447F-94E0-1A1D0EAAB9A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ADDAB291-805E-43C8-9147-1EEE2D3BE4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6741">
              <a:defRPr sz="2100">
                <a:solidFill>
                  <a:schemeClr val="tx1"/>
                </a:solidFill>
                <a:latin typeface="Times New Roman" panose="02020603050405020304" pitchFamily="18" charset="0"/>
                <a:cs typeface="Times New Roman" panose="02020603050405020304" pitchFamily="18" charset="0"/>
              </a:defRPr>
            </a:lvl1pPr>
            <a:lvl2pPr marL="772309" indent="-296408" defTabSz="956741">
              <a:defRPr sz="2100">
                <a:solidFill>
                  <a:schemeClr val="tx1"/>
                </a:solidFill>
                <a:latin typeface="Times New Roman" panose="02020603050405020304" pitchFamily="18" charset="0"/>
                <a:cs typeface="Times New Roman" panose="02020603050405020304" pitchFamily="18" charset="0"/>
              </a:defRPr>
            </a:lvl2pPr>
            <a:lvl3pPr marL="1188927" indent="-237127" defTabSz="956741">
              <a:defRPr sz="2100">
                <a:solidFill>
                  <a:schemeClr val="tx1"/>
                </a:solidFill>
                <a:latin typeface="Times New Roman" panose="02020603050405020304" pitchFamily="18" charset="0"/>
                <a:cs typeface="Times New Roman" panose="02020603050405020304" pitchFamily="18" charset="0"/>
              </a:defRPr>
            </a:lvl3pPr>
            <a:lvl4pPr marL="1664828" indent="-237127" defTabSz="956741">
              <a:defRPr sz="2100">
                <a:solidFill>
                  <a:schemeClr val="tx1"/>
                </a:solidFill>
                <a:latin typeface="Times New Roman" panose="02020603050405020304" pitchFamily="18" charset="0"/>
                <a:cs typeface="Times New Roman" panose="02020603050405020304" pitchFamily="18" charset="0"/>
              </a:defRPr>
            </a:lvl4pPr>
            <a:lvl5pPr marL="2140728" indent="-237127" defTabSz="956741">
              <a:defRPr sz="2100">
                <a:solidFill>
                  <a:schemeClr val="tx1"/>
                </a:solidFill>
                <a:latin typeface="Times New Roman" panose="02020603050405020304" pitchFamily="18" charset="0"/>
                <a:cs typeface="Times New Roman" panose="02020603050405020304" pitchFamily="18" charset="0"/>
              </a:defRPr>
            </a:lvl5pPr>
            <a:lvl6pPr marL="2614981"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6pPr>
            <a:lvl7pPr marL="3089235"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7pPr>
            <a:lvl8pPr marL="3563489"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8pPr>
            <a:lvl9pPr marL="4037742"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9pPr>
          </a:lstStyle>
          <a:p>
            <a:fld id="{CC741A81-74CE-4CEB-8A53-57CDD7193D49}" type="slidenum">
              <a:rPr lang="en-US" altLang="en-US" sz="1200">
                <a:latin typeface="Arial" panose="020B0604020202020204" pitchFamily="34" charset="0"/>
                <a:cs typeface="Arial" panose="020B0604020202020204" pitchFamily="34" charset="0"/>
              </a:rPr>
              <a:pPr/>
              <a:t>2</a:t>
            </a:fld>
            <a:endParaRPr lang="en-US" altLang="en-US" sz="1200">
              <a:latin typeface="Arial" panose="020B0604020202020204" pitchFamily="34" charset="0"/>
              <a:cs typeface="Arial" panose="020B0604020202020204" pitchFamily="34" charset="0"/>
            </a:endParaRPr>
          </a:p>
        </p:txBody>
      </p:sp>
      <p:sp>
        <p:nvSpPr>
          <p:cNvPr id="9219" name="Rectangle 2">
            <a:extLst>
              <a:ext uri="{FF2B5EF4-FFF2-40B4-BE49-F238E27FC236}">
                <a16:creationId xmlns:a16="http://schemas.microsoft.com/office/drawing/2014/main" id="{27C4C8C9-EF0A-4448-8C96-30C0669DF9EA}"/>
              </a:ext>
            </a:extLst>
          </p:cNvPr>
          <p:cNvSpPr>
            <a:spLocks noGrp="1" noRot="1" noChangeAspect="1" noChangeArrowheads="1" noTextEdit="1"/>
          </p:cNvSpPr>
          <p:nvPr>
            <p:ph type="sldImg"/>
          </p:nvPr>
        </p:nvSpPr>
        <p:spPr>
          <a:xfrm>
            <a:off x="1260475" y="720725"/>
            <a:ext cx="4800600" cy="3600450"/>
          </a:xfrm>
          <a:ln/>
        </p:spPr>
      </p:sp>
      <p:sp>
        <p:nvSpPr>
          <p:cNvPr id="9220" name="Rectangle 3">
            <a:extLst>
              <a:ext uri="{FF2B5EF4-FFF2-40B4-BE49-F238E27FC236}">
                <a16:creationId xmlns:a16="http://schemas.microsoft.com/office/drawing/2014/main" id="{0D05E72D-4989-4DF2-8A16-1E98D1704514}"/>
              </a:ext>
            </a:extLst>
          </p:cNvPr>
          <p:cNvSpPr>
            <a:spLocks noGrp="1" noChangeArrowheads="1"/>
          </p:cNvSpPr>
          <p:nvPr>
            <p:ph type="body" idx="1"/>
          </p:nvPr>
        </p:nvSpPr>
        <p:spPr>
          <a:xfrm>
            <a:off x="975693" y="4561226"/>
            <a:ext cx="5363817" cy="43185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43" tIns="47120" rIns="94243" bIns="47120"/>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55159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ADDAB291-805E-43C8-9147-1EEE2D3BE4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6741">
              <a:defRPr sz="2100">
                <a:solidFill>
                  <a:schemeClr val="tx1"/>
                </a:solidFill>
                <a:latin typeface="Times New Roman" panose="02020603050405020304" pitchFamily="18" charset="0"/>
                <a:cs typeface="Times New Roman" panose="02020603050405020304" pitchFamily="18" charset="0"/>
              </a:defRPr>
            </a:lvl1pPr>
            <a:lvl2pPr marL="772309" indent="-296408" defTabSz="956741">
              <a:defRPr sz="2100">
                <a:solidFill>
                  <a:schemeClr val="tx1"/>
                </a:solidFill>
                <a:latin typeface="Times New Roman" panose="02020603050405020304" pitchFamily="18" charset="0"/>
                <a:cs typeface="Times New Roman" panose="02020603050405020304" pitchFamily="18" charset="0"/>
              </a:defRPr>
            </a:lvl2pPr>
            <a:lvl3pPr marL="1188927" indent="-237127" defTabSz="956741">
              <a:defRPr sz="2100">
                <a:solidFill>
                  <a:schemeClr val="tx1"/>
                </a:solidFill>
                <a:latin typeface="Times New Roman" panose="02020603050405020304" pitchFamily="18" charset="0"/>
                <a:cs typeface="Times New Roman" panose="02020603050405020304" pitchFamily="18" charset="0"/>
              </a:defRPr>
            </a:lvl3pPr>
            <a:lvl4pPr marL="1664828" indent="-237127" defTabSz="956741">
              <a:defRPr sz="2100">
                <a:solidFill>
                  <a:schemeClr val="tx1"/>
                </a:solidFill>
                <a:latin typeface="Times New Roman" panose="02020603050405020304" pitchFamily="18" charset="0"/>
                <a:cs typeface="Times New Roman" panose="02020603050405020304" pitchFamily="18" charset="0"/>
              </a:defRPr>
            </a:lvl4pPr>
            <a:lvl5pPr marL="2140728" indent="-237127" defTabSz="956741">
              <a:defRPr sz="2100">
                <a:solidFill>
                  <a:schemeClr val="tx1"/>
                </a:solidFill>
                <a:latin typeface="Times New Roman" panose="02020603050405020304" pitchFamily="18" charset="0"/>
                <a:cs typeface="Times New Roman" panose="02020603050405020304" pitchFamily="18" charset="0"/>
              </a:defRPr>
            </a:lvl5pPr>
            <a:lvl6pPr marL="2614981"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6pPr>
            <a:lvl7pPr marL="3089235"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7pPr>
            <a:lvl8pPr marL="3563489"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8pPr>
            <a:lvl9pPr marL="4037742"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9pPr>
          </a:lstStyle>
          <a:p>
            <a:fld id="{CC741A81-74CE-4CEB-8A53-57CDD7193D49}" type="slidenum">
              <a:rPr lang="en-US" altLang="en-US" sz="1200">
                <a:latin typeface="Arial" panose="020B0604020202020204" pitchFamily="34" charset="0"/>
                <a:cs typeface="Arial" panose="020B0604020202020204" pitchFamily="34" charset="0"/>
              </a:rPr>
              <a:pPr/>
              <a:t>11</a:t>
            </a:fld>
            <a:endParaRPr lang="en-US" altLang="en-US" sz="1200">
              <a:latin typeface="Arial" panose="020B0604020202020204" pitchFamily="34" charset="0"/>
              <a:cs typeface="Arial" panose="020B0604020202020204" pitchFamily="34" charset="0"/>
            </a:endParaRPr>
          </a:p>
        </p:txBody>
      </p:sp>
      <p:sp>
        <p:nvSpPr>
          <p:cNvPr id="9219" name="Rectangle 2">
            <a:extLst>
              <a:ext uri="{FF2B5EF4-FFF2-40B4-BE49-F238E27FC236}">
                <a16:creationId xmlns:a16="http://schemas.microsoft.com/office/drawing/2014/main" id="{27C4C8C9-EF0A-4448-8C96-30C0669DF9EA}"/>
              </a:ext>
            </a:extLst>
          </p:cNvPr>
          <p:cNvSpPr>
            <a:spLocks noGrp="1" noRot="1" noChangeAspect="1" noChangeArrowheads="1" noTextEdit="1"/>
          </p:cNvSpPr>
          <p:nvPr>
            <p:ph type="sldImg"/>
          </p:nvPr>
        </p:nvSpPr>
        <p:spPr>
          <a:xfrm>
            <a:off x="1260475" y="720725"/>
            <a:ext cx="4800600" cy="3600450"/>
          </a:xfrm>
          <a:ln/>
        </p:spPr>
      </p:sp>
      <p:sp>
        <p:nvSpPr>
          <p:cNvPr id="9220" name="Rectangle 3">
            <a:extLst>
              <a:ext uri="{FF2B5EF4-FFF2-40B4-BE49-F238E27FC236}">
                <a16:creationId xmlns:a16="http://schemas.microsoft.com/office/drawing/2014/main" id="{0D05E72D-4989-4DF2-8A16-1E98D1704514}"/>
              </a:ext>
            </a:extLst>
          </p:cNvPr>
          <p:cNvSpPr>
            <a:spLocks noGrp="1" noChangeArrowheads="1"/>
          </p:cNvSpPr>
          <p:nvPr>
            <p:ph type="body" idx="1"/>
          </p:nvPr>
        </p:nvSpPr>
        <p:spPr>
          <a:xfrm>
            <a:off x="975693" y="4561226"/>
            <a:ext cx="5363817" cy="43185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43" tIns="47120" rIns="94243" bIns="47120"/>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92755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ADDAB291-805E-43C8-9147-1EEE2D3BE4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6741">
              <a:defRPr sz="2100">
                <a:solidFill>
                  <a:schemeClr val="tx1"/>
                </a:solidFill>
                <a:latin typeface="Times New Roman" panose="02020603050405020304" pitchFamily="18" charset="0"/>
                <a:cs typeface="Times New Roman" panose="02020603050405020304" pitchFamily="18" charset="0"/>
              </a:defRPr>
            </a:lvl1pPr>
            <a:lvl2pPr marL="772309" indent="-296408" defTabSz="956741">
              <a:defRPr sz="2100">
                <a:solidFill>
                  <a:schemeClr val="tx1"/>
                </a:solidFill>
                <a:latin typeface="Times New Roman" panose="02020603050405020304" pitchFamily="18" charset="0"/>
                <a:cs typeface="Times New Roman" panose="02020603050405020304" pitchFamily="18" charset="0"/>
              </a:defRPr>
            </a:lvl2pPr>
            <a:lvl3pPr marL="1188927" indent="-237127" defTabSz="956741">
              <a:defRPr sz="2100">
                <a:solidFill>
                  <a:schemeClr val="tx1"/>
                </a:solidFill>
                <a:latin typeface="Times New Roman" panose="02020603050405020304" pitchFamily="18" charset="0"/>
                <a:cs typeface="Times New Roman" panose="02020603050405020304" pitchFamily="18" charset="0"/>
              </a:defRPr>
            </a:lvl3pPr>
            <a:lvl4pPr marL="1664828" indent="-237127" defTabSz="956741">
              <a:defRPr sz="2100">
                <a:solidFill>
                  <a:schemeClr val="tx1"/>
                </a:solidFill>
                <a:latin typeface="Times New Roman" panose="02020603050405020304" pitchFamily="18" charset="0"/>
                <a:cs typeface="Times New Roman" panose="02020603050405020304" pitchFamily="18" charset="0"/>
              </a:defRPr>
            </a:lvl4pPr>
            <a:lvl5pPr marL="2140728" indent="-237127" defTabSz="956741">
              <a:defRPr sz="2100">
                <a:solidFill>
                  <a:schemeClr val="tx1"/>
                </a:solidFill>
                <a:latin typeface="Times New Roman" panose="02020603050405020304" pitchFamily="18" charset="0"/>
                <a:cs typeface="Times New Roman" panose="02020603050405020304" pitchFamily="18" charset="0"/>
              </a:defRPr>
            </a:lvl5pPr>
            <a:lvl6pPr marL="2614981"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6pPr>
            <a:lvl7pPr marL="3089235"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7pPr>
            <a:lvl8pPr marL="3563489"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8pPr>
            <a:lvl9pPr marL="4037742"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9pPr>
          </a:lstStyle>
          <a:p>
            <a:fld id="{CC741A81-74CE-4CEB-8A53-57CDD7193D49}" type="slidenum">
              <a:rPr lang="en-US" altLang="en-US" sz="1200">
                <a:latin typeface="Arial" panose="020B0604020202020204" pitchFamily="34" charset="0"/>
                <a:cs typeface="Arial" panose="020B0604020202020204" pitchFamily="34" charset="0"/>
              </a:rPr>
              <a:pPr/>
              <a:t>12</a:t>
            </a:fld>
            <a:endParaRPr lang="en-US" altLang="en-US" sz="1200">
              <a:latin typeface="Arial" panose="020B0604020202020204" pitchFamily="34" charset="0"/>
              <a:cs typeface="Arial" panose="020B0604020202020204" pitchFamily="34" charset="0"/>
            </a:endParaRPr>
          </a:p>
        </p:txBody>
      </p:sp>
      <p:sp>
        <p:nvSpPr>
          <p:cNvPr id="9219" name="Rectangle 2">
            <a:extLst>
              <a:ext uri="{FF2B5EF4-FFF2-40B4-BE49-F238E27FC236}">
                <a16:creationId xmlns:a16="http://schemas.microsoft.com/office/drawing/2014/main" id="{27C4C8C9-EF0A-4448-8C96-30C0669DF9EA}"/>
              </a:ext>
            </a:extLst>
          </p:cNvPr>
          <p:cNvSpPr>
            <a:spLocks noGrp="1" noRot="1" noChangeAspect="1" noChangeArrowheads="1" noTextEdit="1"/>
          </p:cNvSpPr>
          <p:nvPr>
            <p:ph type="sldImg"/>
          </p:nvPr>
        </p:nvSpPr>
        <p:spPr>
          <a:xfrm>
            <a:off x="1260475" y="720725"/>
            <a:ext cx="4800600" cy="3600450"/>
          </a:xfrm>
          <a:ln/>
        </p:spPr>
      </p:sp>
      <p:sp>
        <p:nvSpPr>
          <p:cNvPr id="9220" name="Rectangle 3">
            <a:extLst>
              <a:ext uri="{FF2B5EF4-FFF2-40B4-BE49-F238E27FC236}">
                <a16:creationId xmlns:a16="http://schemas.microsoft.com/office/drawing/2014/main" id="{0D05E72D-4989-4DF2-8A16-1E98D1704514}"/>
              </a:ext>
            </a:extLst>
          </p:cNvPr>
          <p:cNvSpPr>
            <a:spLocks noGrp="1" noChangeArrowheads="1"/>
          </p:cNvSpPr>
          <p:nvPr>
            <p:ph type="body" idx="1"/>
          </p:nvPr>
        </p:nvSpPr>
        <p:spPr>
          <a:xfrm>
            <a:off x="975693" y="4561226"/>
            <a:ext cx="5363817" cy="43185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43" tIns="47120" rIns="94243" bIns="47120"/>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91936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ADDAB291-805E-43C8-9147-1EEE2D3BE4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6741">
              <a:defRPr sz="2100">
                <a:solidFill>
                  <a:schemeClr val="tx1"/>
                </a:solidFill>
                <a:latin typeface="Times New Roman" panose="02020603050405020304" pitchFamily="18" charset="0"/>
                <a:cs typeface="Times New Roman" panose="02020603050405020304" pitchFamily="18" charset="0"/>
              </a:defRPr>
            </a:lvl1pPr>
            <a:lvl2pPr marL="772309" indent="-296408" defTabSz="956741">
              <a:defRPr sz="2100">
                <a:solidFill>
                  <a:schemeClr val="tx1"/>
                </a:solidFill>
                <a:latin typeface="Times New Roman" panose="02020603050405020304" pitchFamily="18" charset="0"/>
                <a:cs typeface="Times New Roman" panose="02020603050405020304" pitchFamily="18" charset="0"/>
              </a:defRPr>
            </a:lvl2pPr>
            <a:lvl3pPr marL="1188927" indent="-237127" defTabSz="956741">
              <a:defRPr sz="2100">
                <a:solidFill>
                  <a:schemeClr val="tx1"/>
                </a:solidFill>
                <a:latin typeface="Times New Roman" panose="02020603050405020304" pitchFamily="18" charset="0"/>
                <a:cs typeface="Times New Roman" panose="02020603050405020304" pitchFamily="18" charset="0"/>
              </a:defRPr>
            </a:lvl3pPr>
            <a:lvl4pPr marL="1664828" indent="-237127" defTabSz="956741">
              <a:defRPr sz="2100">
                <a:solidFill>
                  <a:schemeClr val="tx1"/>
                </a:solidFill>
                <a:latin typeface="Times New Roman" panose="02020603050405020304" pitchFamily="18" charset="0"/>
                <a:cs typeface="Times New Roman" panose="02020603050405020304" pitchFamily="18" charset="0"/>
              </a:defRPr>
            </a:lvl4pPr>
            <a:lvl5pPr marL="2140728" indent="-237127" defTabSz="956741">
              <a:defRPr sz="2100">
                <a:solidFill>
                  <a:schemeClr val="tx1"/>
                </a:solidFill>
                <a:latin typeface="Times New Roman" panose="02020603050405020304" pitchFamily="18" charset="0"/>
                <a:cs typeface="Times New Roman" panose="02020603050405020304" pitchFamily="18" charset="0"/>
              </a:defRPr>
            </a:lvl5pPr>
            <a:lvl6pPr marL="2614981"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6pPr>
            <a:lvl7pPr marL="3089235"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7pPr>
            <a:lvl8pPr marL="3563489"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8pPr>
            <a:lvl9pPr marL="4037742"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9pPr>
          </a:lstStyle>
          <a:p>
            <a:fld id="{CC741A81-74CE-4CEB-8A53-57CDD7193D49}" type="slidenum">
              <a:rPr lang="en-US" altLang="en-US" sz="1200">
                <a:latin typeface="Arial" panose="020B0604020202020204" pitchFamily="34" charset="0"/>
                <a:cs typeface="Arial" panose="020B0604020202020204" pitchFamily="34" charset="0"/>
              </a:rPr>
              <a:pPr/>
              <a:t>13</a:t>
            </a:fld>
            <a:endParaRPr lang="en-US" altLang="en-US" sz="1200">
              <a:latin typeface="Arial" panose="020B0604020202020204" pitchFamily="34" charset="0"/>
              <a:cs typeface="Arial" panose="020B0604020202020204" pitchFamily="34" charset="0"/>
            </a:endParaRPr>
          </a:p>
        </p:txBody>
      </p:sp>
      <p:sp>
        <p:nvSpPr>
          <p:cNvPr id="9219" name="Rectangle 2">
            <a:extLst>
              <a:ext uri="{FF2B5EF4-FFF2-40B4-BE49-F238E27FC236}">
                <a16:creationId xmlns:a16="http://schemas.microsoft.com/office/drawing/2014/main" id="{27C4C8C9-EF0A-4448-8C96-30C0669DF9EA}"/>
              </a:ext>
            </a:extLst>
          </p:cNvPr>
          <p:cNvSpPr>
            <a:spLocks noGrp="1" noRot="1" noChangeAspect="1" noChangeArrowheads="1" noTextEdit="1"/>
          </p:cNvSpPr>
          <p:nvPr>
            <p:ph type="sldImg"/>
          </p:nvPr>
        </p:nvSpPr>
        <p:spPr>
          <a:xfrm>
            <a:off x="1260475" y="720725"/>
            <a:ext cx="4800600" cy="3600450"/>
          </a:xfrm>
          <a:ln/>
        </p:spPr>
      </p:sp>
      <p:sp>
        <p:nvSpPr>
          <p:cNvPr id="9220" name="Rectangle 3">
            <a:extLst>
              <a:ext uri="{FF2B5EF4-FFF2-40B4-BE49-F238E27FC236}">
                <a16:creationId xmlns:a16="http://schemas.microsoft.com/office/drawing/2014/main" id="{0D05E72D-4989-4DF2-8A16-1E98D1704514}"/>
              </a:ext>
            </a:extLst>
          </p:cNvPr>
          <p:cNvSpPr>
            <a:spLocks noGrp="1" noChangeArrowheads="1"/>
          </p:cNvSpPr>
          <p:nvPr>
            <p:ph type="body" idx="1"/>
          </p:nvPr>
        </p:nvSpPr>
        <p:spPr>
          <a:xfrm>
            <a:off x="975693" y="4561226"/>
            <a:ext cx="5363817" cy="43185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43" tIns="47120" rIns="94243" bIns="47120"/>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30214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ADDAB291-805E-43C8-9147-1EEE2D3BE4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6741">
              <a:defRPr sz="2100">
                <a:solidFill>
                  <a:schemeClr val="tx1"/>
                </a:solidFill>
                <a:latin typeface="Times New Roman" panose="02020603050405020304" pitchFamily="18" charset="0"/>
                <a:cs typeface="Times New Roman" panose="02020603050405020304" pitchFamily="18" charset="0"/>
              </a:defRPr>
            </a:lvl1pPr>
            <a:lvl2pPr marL="772309" indent="-296408" defTabSz="956741">
              <a:defRPr sz="2100">
                <a:solidFill>
                  <a:schemeClr val="tx1"/>
                </a:solidFill>
                <a:latin typeface="Times New Roman" panose="02020603050405020304" pitchFamily="18" charset="0"/>
                <a:cs typeface="Times New Roman" panose="02020603050405020304" pitchFamily="18" charset="0"/>
              </a:defRPr>
            </a:lvl2pPr>
            <a:lvl3pPr marL="1188927" indent="-237127" defTabSz="956741">
              <a:defRPr sz="2100">
                <a:solidFill>
                  <a:schemeClr val="tx1"/>
                </a:solidFill>
                <a:latin typeface="Times New Roman" panose="02020603050405020304" pitchFamily="18" charset="0"/>
                <a:cs typeface="Times New Roman" panose="02020603050405020304" pitchFamily="18" charset="0"/>
              </a:defRPr>
            </a:lvl3pPr>
            <a:lvl4pPr marL="1664828" indent="-237127" defTabSz="956741">
              <a:defRPr sz="2100">
                <a:solidFill>
                  <a:schemeClr val="tx1"/>
                </a:solidFill>
                <a:latin typeface="Times New Roman" panose="02020603050405020304" pitchFamily="18" charset="0"/>
                <a:cs typeface="Times New Roman" panose="02020603050405020304" pitchFamily="18" charset="0"/>
              </a:defRPr>
            </a:lvl4pPr>
            <a:lvl5pPr marL="2140728" indent="-237127" defTabSz="956741">
              <a:defRPr sz="2100">
                <a:solidFill>
                  <a:schemeClr val="tx1"/>
                </a:solidFill>
                <a:latin typeface="Times New Roman" panose="02020603050405020304" pitchFamily="18" charset="0"/>
                <a:cs typeface="Times New Roman" panose="02020603050405020304" pitchFamily="18" charset="0"/>
              </a:defRPr>
            </a:lvl5pPr>
            <a:lvl6pPr marL="2614981"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6pPr>
            <a:lvl7pPr marL="3089235"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7pPr>
            <a:lvl8pPr marL="3563489"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8pPr>
            <a:lvl9pPr marL="4037742"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9pPr>
          </a:lstStyle>
          <a:p>
            <a:fld id="{CC741A81-74CE-4CEB-8A53-57CDD7193D49}" type="slidenum">
              <a:rPr lang="en-US" altLang="en-US" sz="1200">
                <a:latin typeface="Arial" panose="020B0604020202020204" pitchFamily="34" charset="0"/>
                <a:cs typeface="Arial" panose="020B0604020202020204" pitchFamily="34" charset="0"/>
              </a:rPr>
              <a:pPr/>
              <a:t>14</a:t>
            </a:fld>
            <a:endParaRPr lang="en-US" altLang="en-US" sz="1200">
              <a:latin typeface="Arial" panose="020B0604020202020204" pitchFamily="34" charset="0"/>
              <a:cs typeface="Arial" panose="020B0604020202020204" pitchFamily="34" charset="0"/>
            </a:endParaRPr>
          </a:p>
        </p:txBody>
      </p:sp>
      <p:sp>
        <p:nvSpPr>
          <p:cNvPr id="9219" name="Rectangle 2">
            <a:extLst>
              <a:ext uri="{FF2B5EF4-FFF2-40B4-BE49-F238E27FC236}">
                <a16:creationId xmlns:a16="http://schemas.microsoft.com/office/drawing/2014/main" id="{27C4C8C9-EF0A-4448-8C96-30C0669DF9EA}"/>
              </a:ext>
            </a:extLst>
          </p:cNvPr>
          <p:cNvSpPr>
            <a:spLocks noGrp="1" noRot="1" noChangeAspect="1" noChangeArrowheads="1" noTextEdit="1"/>
          </p:cNvSpPr>
          <p:nvPr>
            <p:ph type="sldImg"/>
          </p:nvPr>
        </p:nvSpPr>
        <p:spPr>
          <a:xfrm>
            <a:off x="1260475" y="720725"/>
            <a:ext cx="4800600" cy="3600450"/>
          </a:xfrm>
          <a:ln/>
        </p:spPr>
      </p:sp>
      <p:sp>
        <p:nvSpPr>
          <p:cNvPr id="9220" name="Rectangle 3">
            <a:extLst>
              <a:ext uri="{FF2B5EF4-FFF2-40B4-BE49-F238E27FC236}">
                <a16:creationId xmlns:a16="http://schemas.microsoft.com/office/drawing/2014/main" id="{0D05E72D-4989-4DF2-8A16-1E98D1704514}"/>
              </a:ext>
            </a:extLst>
          </p:cNvPr>
          <p:cNvSpPr>
            <a:spLocks noGrp="1" noChangeArrowheads="1"/>
          </p:cNvSpPr>
          <p:nvPr>
            <p:ph type="body" idx="1"/>
          </p:nvPr>
        </p:nvSpPr>
        <p:spPr>
          <a:xfrm>
            <a:off x="975693" y="4561226"/>
            <a:ext cx="5363817" cy="43185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43" tIns="47120" rIns="94243" bIns="47120"/>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0103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1981BD19-4786-413B-BE1D-085F5457179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sz="2000">
                <a:solidFill>
                  <a:schemeClr val="tx1"/>
                </a:solidFill>
                <a:latin typeface="Times New Roman" panose="02020603050405020304" pitchFamily="18" charset="0"/>
                <a:cs typeface="Times New Roman" panose="02020603050405020304" pitchFamily="18" charset="0"/>
              </a:defRPr>
            </a:lvl1pPr>
            <a:lvl2pPr marL="744538" indent="-285750" defTabSz="922338">
              <a:defRPr sz="2000">
                <a:solidFill>
                  <a:schemeClr val="tx1"/>
                </a:solidFill>
                <a:latin typeface="Times New Roman" panose="02020603050405020304" pitchFamily="18" charset="0"/>
                <a:cs typeface="Times New Roman" panose="02020603050405020304" pitchFamily="18" charset="0"/>
              </a:defRPr>
            </a:lvl2pPr>
            <a:lvl3pPr marL="1146175" indent="-228600" defTabSz="922338">
              <a:defRPr sz="2000">
                <a:solidFill>
                  <a:schemeClr val="tx1"/>
                </a:solidFill>
                <a:latin typeface="Times New Roman" panose="02020603050405020304" pitchFamily="18" charset="0"/>
                <a:cs typeface="Times New Roman" panose="02020603050405020304" pitchFamily="18" charset="0"/>
              </a:defRPr>
            </a:lvl3pPr>
            <a:lvl4pPr marL="1604963" indent="-228600" defTabSz="922338">
              <a:defRPr sz="2000">
                <a:solidFill>
                  <a:schemeClr val="tx1"/>
                </a:solidFill>
                <a:latin typeface="Times New Roman" panose="02020603050405020304" pitchFamily="18" charset="0"/>
                <a:cs typeface="Times New Roman" panose="02020603050405020304" pitchFamily="18" charset="0"/>
              </a:defRPr>
            </a:lvl4pPr>
            <a:lvl5pPr marL="2063750" indent="-228600" defTabSz="922338">
              <a:defRPr sz="2000">
                <a:solidFill>
                  <a:schemeClr val="tx1"/>
                </a:solidFill>
                <a:latin typeface="Times New Roman" panose="02020603050405020304" pitchFamily="18" charset="0"/>
                <a:cs typeface="Times New Roman" panose="02020603050405020304" pitchFamily="18" charset="0"/>
              </a:defRPr>
            </a:lvl5pPr>
            <a:lvl6pPr marL="2520950" indent="-228600" defTabSz="922338"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6pPr>
            <a:lvl7pPr marL="2978150" indent="-228600" defTabSz="922338"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7pPr>
            <a:lvl8pPr marL="3435350" indent="-228600" defTabSz="922338"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8pPr>
            <a:lvl9pPr marL="3892550" indent="-228600" defTabSz="922338"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9pPr>
          </a:lstStyle>
          <a:p>
            <a:fld id="{0F166E5D-AEEC-4ABA-A785-B790D664E115}" type="slidenum">
              <a:rPr lang="en-US" altLang="en-US" sz="1200" smtClean="0">
                <a:latin typeface="Arial" panose="020B0604020202020204" pitchFamily="34" charset="0"/>
                <a:cs typeface="Arial" panose="020B0604020202020204" pitchFamily="34" charset="0"/>
              </a:rPr>
              <a:pPr/>
              <a:t>15</a:t>
            </a:fld>
            <a:endParaRPr lang="en-US" altLang="en-US" sz="1200">
              <a:latin typeface="Arial" panose="020B0604020202020204" pitchFamily="34" charset="0"/>
              <a:cs typeface="Arial" panose="020B0604020202020204" pitchFamily="34" charset="0"/>
            </a:endParaRPr>
          </a:p>
        </p:txBody>
      </p:sp>
      <p:sp>
        <p:nvSpPr>
          <p:cNvPr id="7171" name="Rectangle 2">
            <a:extLst>
              <a:ext uri="{FF2B5EF4-FFF2-40B4-BE49-F238E27FC236}">
                <a16:creationId xmlns:a16="http://schemas.microsoft.com/office/drawing/2014/main" id="{AEFF46CE-3C0F-4136-8821-58EBFCDF5A19}"/>
              </a:ext>
            </a:extLst>
          </p:cNvPr>
          <p:cNvSpPr>
            <a:spLocks noGrp="1" noRot="1" noChangeAspect="1" noChangeArrowheads="1" noTextEdit="1"/>
          </p:cNvSpPr>
          <p:nvPr>
            <p:ph type="sldImg"/>
          </p:nvPr>
        </p:nvSpPr>
        <p:spPr>
          <a:xfrm>
            <a:off x="1184275" y="698500"/>
            <a:ext cx="4648200" cy="3486150"/>
          </a:xfrm>
          <a:ln/>
        </p:spPr>
      </p:sp>
      <p:sp>
        <p:nvSpPr>
          <p:cNvPr id="7172" name="Rectangle 3">
            <a:extLst>
              <a:ext uri="{FF2B5EF4-FFF2-40B4-BE49-F238E27FC236}">
                <a16:creationId xmlns:a16="http://schemas.microsoft.com/office/drawing/2014/main" id="{9CE31050-54BF-4E12-AE63-9BF3BF97EF2A}"/>
              </a:ext>
            </a:extLst>
          </p:cNvPr>
          <p:cNvSpPr>
            <a:spLocks noGrp="1" noChangeArrowheads="1"/>
          </p:cNvSpPr>
          <p:nvPr>
            <p:ph type="body" idx="1"/>
          </p:nvPr>
        </p:nvSpPr>
        <p:spPr>
          <a:xfrm>
            <a:off x="935038" y="4416425"/>
            <a:ext cx="514032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54" tIns="45426" rIns="90854" bIns="45426"/>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3976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ADDAB291-805E-43C8-9147-1EEE2D3BE4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6741">
              <a:defRPr sz="2100">
                <a:solidFill>
                  <a:schemeClr val="tx1"/>
                </a:solidFill>
                <a:latin typeface="Times New Roman" panose="02020603050405020304" pitchFamily="18" charset="0"/>
                <a:cs typeface="Times New Roman" panose="02020603050405020304" pitchFamily="18" charset="0"/>
              </a:defRPr>
            </a:lvl1pPr>
            <a:lvl2pPr marL="772309" indent="-296408" defTabSz="956741">
              <a:defRPr sz="2100">
                <a:solidFill>
                  <a:schemeClr val="tx1"/>
                </a:solidFill>
                <a:latin typeface="Times New Roman" panose="02020603050405020304" pitchFamily="18" charset="0"/>
                <a:cs typeface="Times New Roman" panose="02020603050405020304" pitchFamily="18" charset="0"/>
              </a:defRPr>
            </a:lvl2pPr>
            <a:lvl3pPr marL="1188927" indent="-237127" defTabSz="956741">
              <a:defRPr sz="2100">
                <a:solidFill>
                  <a:schemeClr val="tx1"/>
                </a:solidFill>
                <a:latin typeface="Times New Roman" panose="02020603050405020304" pitchFamily="18" charset="0"/>
                <a:cs typeface="Times New Roman" panose="02020603050405020304" pitchFamily="18" charset="0"/>
              </a:defRPr>
            </a:lvl3pPr>
            <a:lvl4pPr marL="1664828" indent="-237127" defTabSz="956741">
              <a:defRPr sz="2100">
                <a:solidFill>
                  <a:schemeClr val="tx1"/>
                </a:solidFill>
                <a:latin typeface="Times New Roman" panose="02020603050405020304" pitchFamily="18" charset="0"/>
                <a:cs typeface="Times New Roman" panose="02020603050405020304" pitchFamily="18" charset="0"/>
              </a:defRPr>
            </a:lvl4pPr>
            <a:lvl5pPr marL="2140728" indent="-237127" defTabSz="956741">
              <a:defRPr sz="2100">
                <a:solidFill>
                  <a:schemeClr val="tx1"/>
                </a:solidFill>
                <a:latin typeface="Times New Roman" panose="02020603050405020304" pitchFamily="18" charset="0"/>
                <a:cs typeface="Times New Roman" panose="02020603050405020304" pitchFamily="18" charset="0"/>
              </a:defRPr>
            </a:lvl5pPr>
            <a:lvl6pPr marL="2614981"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6pPr>
            <a:lvl7pPr marL="3089235"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7pPr>
            <a:lvl8pPr marL="3563489"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8pPr>
            <a:lvl9pPr marL="4037742"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9pPr>
          </a:lstStyle>
          <a:p>
            <a:fld id="{CC741A81-74CE-4CEB-8A53-57CDD7193D49}" type="slidenum">
              <a:rPr lang="en-US" altLang="en-US" sz="1200">
                <a:latin typeface="Arial" panose="020B0604020202020204" pitchFamily="34" charset="0"/>
                <a:cs typeface="Arial" panose="020B0604020202020204" pitchFamily="34" charset="0"/>
              </a:rPr>
              <a:pPr/>
              <a:t>3</a:t>
            </a:fld>
            <a:endParaRPr lang="en-US" altLang="en-US" sz="1200">
              <a:latin typeface="Arial" panose="020B0604020202020204" pitchFamily="34" charset="0"/>
              <a:cs typeface="Arial" panose="020B0604020202020204" pitchFamily="34" charset="0"/>
            </a:endParaRPr>
          </a:p>
        </p:txBody>
      </p:sp>
      <p:sp>
        <p:nvSpPr>
          <p:cNvPr id="9219" name="Rectangle 2">
            <a:extLst>
              <a:ext uri="{FF2B5EF4-FFF2-40B4-BE49-F238E27FC236}">
                <a16:creationId xmlns:a16="http://schemas.microsoft.com/office/drawing/2014/main" id="{27C4C8C9-EF0A-4448-8C96-30C0669DF9EA}"/>
              </a:ext>
            </a:extLst>
          </p:cNvPr>
          <p:cNvSpPr>
            <a:spLocks noGrp="1" noRot="1" noChangeAspect="1" noChangeArrowheads="1" noTextEdit="1"/>
          </p:cNvSpPr>
          <p:nvPr>
            <p:ph type="sldImg"/>
          </p:nvPr>
        </p:nvSpPr>
        <p:spPr>
          <a:xfrm>
            <a:off x="1260475" y="720725"/>
            <a:ext cx="4800600" cy="3600450"/>
          </a:xfrm>
          <a:ln/>
        </p:spPr>
      </p:sp>
      <p:sp>
        <p:nvSpPr>
          <p:cNvPr id="9220" name="Rectangle 3">
            <a:extLst>
              <a:ext uri="{FF2B5EF4-FFF2-40B4-BE49-F238E27FC236}">
                <a16:creationId xmlns:a16="http://schemas.microsoft.com/office/drawing/2014/main" id="{0D05E72D-4989-4DF2-8A16-1E98D1704514}"/>
              </a:ext>
            </a:extLst>
          </p:cNvPr>
          <p:cNvSpPr>
            <a:spLocks noGrp="1" noChangeArrowheads="1"/>
          </p:cNvSpPr>
          <p:nvPr>
            <p:ph type="body" idx="1"/>
          </p:nvPr>
        </p:nvSpPr>
        <p:spPr>
          <a:xfrm>
            <a:off x="975693" y="4561226"/>
            <a:ext cx="5363817" cy="43185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43" tIns="47120" rIns="94243" bIns="47120"/>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0570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ADDAB291-805E-43C8-9147-1EEE2D3BE4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6741">
              <a:defRPr sz="2100">
                <a:solidFill>
                  <a:schemeClr val="tx1"/>
                </a:solidFill>
                <a:latin typeface="Times New Roman" panose="02020603050405020304" pitchFamily="18" charset="0"/>
                <a:cs typeface="Times New Roman" panose="02020603050405020304" pitchFamily="18" charset="0"/>
              </a:defRPr>
            </a:lvl1pPr>
            <a:lvl2pPr marL="772309" indent="-296408" defTabSz="956741">
              <a:defRPr sz="2100">
                <a:solidFill>
                  <a:schemeClr val="tx1"/>
                </a:solidFill>
                <a:latin typeface="Times New Roman" panose="02020603050405020304" pitchFamily="18" charset="0"/>
                <a:cs typeface="Times New Roman" panose="02020603050405020304" pitchFamily="18" charset="0"/>
              </a:defRPr>
            </a:lvl2pPr>
            <a:lvl3pPr marL="1188927" indent="-237127" defTabSz="956741">
              <a:defRPr sz="2100">
                <a:solidFill>
                  <a:schemeClr val="tx1"/>
                </a:solidFill>
                <a:latin typeface="Times New Roman" panose="02020603050405020304" pitchFamily="18" charset="0"/>
                <a:cs typeface="Times New Roman" panose="02020603050405020304" pitchFamily="18" charset="0"/>
              </a:defRPr>
            </a:lvl3pPr>
            <a:lvl4pPr marL="1664828" indent="-237127" defTabSz="956741">
              <a:defRPr sz="2100">
                <a:solidFill>
                  <a:schemeClr val="tx1"/>
                </a:solidFill>
                <a:latin typeface="Times New Roman" panose="02020603050405020304" pitchFamily="18" charset="0"/>
                <a:cs typeface="Times New Roman" panose="02020603050405020304" pitchFamily="18" charset="0"/>
              </a:defRPr>
            </a:lvl4pPr>
            <a:lvl5pPr marL="2140728" indent="-237127" defTabSz="956741">
              <a:defRPr sz="2100">
                <a:solidFill>
                  <a:schemeClr val="tx1"/>
                </a:solidFill>
                <a:latin typeface="Times New Roman" panose="02020603050405020304" pitchFamily="18" charset="0"/>
                <a:cs typeface="Times New Roman" panose="02020603050405020304" pitchFamily="18" charset="0"/>
              </a:defRPr>
            </a:lvl5pPr>
            <a:lvl6pPr marL="2614981"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6pPr>
            <a:lvl7pPr marL="3089235"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7pPr>
            <a:lvl8pPr marL="3563489"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8pPr>
            <a:lvl9pPr marL="4037742"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9pPr>
          </a:lstStyle>
          <a:p>
            <a:fld id="{CC741A81-74CE-4CEB-8A53-57CDD7193D49}" type="slidenum">
              <a:rPr lang="en-US" altLang="en-US" sz="1200">
                <a:latin typeface="Arial" panose="020B0604020202020204" pitchFamily="34" charset="0"/>
                <a:cs typeface="Arial" panose="020B0604020202020204" pitchFamily="34" charset="0"/>
              </a:rPr>
              <a:pPr/>
              <a:t>4</a:t>
            </a:fld>
            <a:endParaRPr lang="en-US" altLang="en-US" sz="1200">
              <a:latin typeface="Arial" panose="020B0604020202020204" pitchFamily="34" charset="0"/>
              <a:cs typeface="Arial" panose="020B0604020202020204" pitchFamily="34" charset="0"/>
            </a:endParaRPr>
          </a:p>
        </p:txBody>
      </p:sp>
      <p:sp>
        <p:nvSpPr>
          <p:cNvPr id="9219" name="Rectangle 2">
            <a:extLst>
              <a:ext uri="{FF2B5EF4-FFF2-40B4-BE49-F238E27FC236}">
                <a16:creationId xmlns:a16="http://schemas.microsoft.com/office/drawing/2014/main" id="{27C4C8C9-EF0A-4448-8C96-30C0669DF9EA}"/>
              </a:ext>
            </a:extLst>
          </p:cNvPr>
          <p:cNvSpPr>
            <a:spLocks noGrp="1" noRot="1" noChangeAspect="1" noChangeArrowheads="1" noTextEdit="1"/>
          </p:cNvSpPr>
          <p:nvPr>
            <p:ph type="sldImg"/>
          </p:nvPr>
        </p:nvSpPr>
        <p:spPr>
          <a:xfrm>
            <a:off x="1260475" y="720725"/>
            <a:ext cx="4800600" cy="3600450"/>
          </a:xfrm>
          <a:ln/>
        </p:spPr>
      </p:sp>
      <p:sp>
        <p:nvSpPr>
          <p:cNvPr id="9220" name="Rectangle 3">
            <a:extLst>
              <a:ext uri="{FF2B5EF4-FFF2-40B4-BE49-F238E27FC236}">
                <a16:creationId xmlns:a16="http://schemas.microsoft.com/office/drawing/2014/main" id="{0D05E72D-4989-4DF2-8A16-1E98D1704514}"/>
              </a:ext>
            </a:extLst>
          </p:cNvPr>
          <p:cNvSpPr>
            <a:spLocks noGrp="1" noChangeArrowheads="1"/>
          </p:cNvSpPr>
          <p:nvPr>
            <p:ph type="body" idx="1"/>
          </p:nvPr>
        </p:nvSpPr>
        <p:spPr>
          <a:xfrm>
            <a:off x="975693" y="4561226"/>
            <a:ext cx="5363817" cy="43185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43" tIns="47120" rIns="94243" bIns="47120"/>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1488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ADDAB291-805E-43C8-9147-1EEE2D3BE4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6741">
              <a:defRPr sz="2100">
                <a:solidFill>
                  <a:schemeClr val="tx1"/>
                </a:solidFill>
                <a:latin typeface="Times New Roman" panose="02020603050405020304" pitchFamily="18" charset="0"/>
                <a:cs typeface="Times New Roman" panose="02020603050405020304" pitchFamily="18" charset="0"/>
              </a:defRPr>
            </a:lvl1pPr>
            <a:lvl2pPr marL="772309" indent="-296408" defTabSz="956741">
              <a:defRPr sz="2100">
                <a:solidFill>
                  <a:schemeClr val="tx1"/>
                </a:solidFill>
                <a:latin typeface="Times New Roman" panose="02020603050405020304" pitchFamily="18" charset="0"/>
                <a:cs typeface="Times New Roman" panose="02020603050405020304" pitchFamily="18" charset="0"/>
              </a:defRPr>
            </a:lvl2pPr>
            <a:lvl3pPr marL="1188927" indent="-237127" defTabSz="956741">
              <a:defRPr sz="2100">
                <a:solidFill>
                  <a:schemeClr val="tx1"/>
                </a:solidFill>
                <a:latin typeface="Times New Roman" panose="02020603050405020304" pitchFamily="18" charset="0"/>
                <a:cs typeface="Times New Roman" panose="02020603050405020304" pitchFamily="18" charset="0"/>
              </a:defRPr>
            </a:lvl3pPr>
            <a:lvl4pPr marL="1664828" indent="-237127" defTabSz="956741">
              <a:defRPr sz="2100">
                <a:solidFill>
                  <a:schemeClr val="tx1"/>
                </a:solidFill>
                <a:latin typeface="Times New Roman" panose="02020603050405020304" pitchFamily="18" charset="0"/>
                <a:cs typeface="Times New Roman" panose="02020603050405020304" pitchFamily="18" charset="0"/>
              </a:defRPr>
            </a:lvl4pPr>
            <a:lvl5pPr marL="2140728" indent="-237127" defTabSz="956741">
              <a:defRPr sz="2100">
                <a:solidFill>
                  <a:schemeClr val="tx1"/>
                </a:solidFill>
                <a:latin typeface="Times New Roman" panose="02020603050405020304" pitchFamily="18" charset="0"/>
                <a:cs typeface="Times New Roman" panose="02020603050405020304" pitchFamily="18" charset="0"/>
              </a:defRPr>
            </a:lvl5pPr>
            <a:lvl6pPr marL="2614981"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6pPr>
            <a:lvl7pPr marL="3089235"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7pPr>
            <a:lvl8pPr marL="3563489"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8pPr>
            <a:lvl9pPr marL="4037742"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9pPr>
          </a:lstStyle>
          <a:p>
            <a:fld id="{CC741A81-74CE-4CEB-8A53-57CDD7193D49}" type="slidenum">
              <a:rPr lang="en-US" altLang="en-US" sz="1200">
                <a:latin typeface="Arial" panose="020B0604020202020204" pitchFamily="34" charset="0"/>
                <a:cs typeface="Arial" panose="020B0604020202020204" pitchFamily="34" charset="0"/>
              </a:rPr>
              <a:pPr/>
              <a:t>5</a:t>
            </a:fld>
            <a:endParaRPr lang="en-US" altLang="en-US" sz="1200">
              <a:latin typeface="Arial" panose="020B0604020202020204" pitchFamily="34" charset="0"/>
              <a:cs typeface="Arial" panose="020B0604020202020204" pitchFamily="34" charset="0"/>
            </a:endParaRPr>
          </a:p>
        </p:txBody>
      </p:sp>
      <p:sp>
        <p:nvSpPr>
          <p:cNvPr id="9219" name="Rectangle 2">
            <a:extLst>
              <a:ext uri="{FF2B5EF4-FFF2-40B4-BE49-F238E27FC236}">
                <a16:creationId xmlns:a16="http://schemas.microsoft.com/office/drawing/2014/main" id="{27C4C8C9-EF0A-4448-8C96-30C0669DF9EA}"/>
              </a:ext>
            </a:extLst>
          </p:cNvPr>
          <p:cNvSpPr>
            <a:spLocks noGrp="1" noRot="1" noChangeAspect="1" noChangeArrowheads="1" noTextEdit="1"/>
          </p:cNvSpPr>
          <p:nvPr>
            <p:ph type="sldImg"/>
          </p:nvPr>
        </p:nvSpPr>
        <p:spPr>
          <a:xfrm>
            <a:off x="1260475" y="720725"/>
            <a:ext cx="4800600" cy="3600450"/>
          </a:xfrm>
          <a:ln/>
        </p:spPr>
      </p:sp>
      <p:sp>
        <p:nvSpPr>
          <p:cNvPr id="9220" name="Rectangle 3">
            <a:extLst>
              <a:ext uri="{FF2B5EF4-FFF2-40B4-BE49-F238E27FC236}">
                <a16:creationId xmlns:a16="http://schemas.microsoft.com/office/drawing/2014/main" id="{0D05E72D-4989-4DF2-8A16-1E98D1704514}"/>
              </a:ext>
            </a:extLst>
          </p:cNvPr>
          <p:cNvSpPr>
            <a:spLocks noGrp="1" noChangeArrowheads="1"/>
          </p:cNvSpPr>
          <p:nvPr>
            <p:ph type="body" idx="1"/>
          </p:nvPr>
        </p:nvSpPr>
        <p:spPr>
          <a:xfrm>
            <a:off x="975693" y="4561226"/>
            <a:ext cx="5363817" cy="43185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43" tIns="47120" rIns="94243" bIns="47120"/>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6593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ADDAB291-805E-43C8-9147-1EEE2D3BE4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6741">
              <a:defRPr sz="2100">
                <a:solidFill>
                  <a:schemeClr val="tx1"/>
                </a:solidFill>
                <a:latin typeface="Times New Roman" panose="02020603050405020304" pitchFamily="18" charset="0"/>
                <a:cs typeface="Times New Roman" panose="02020603050405020304" pitchFamily="18" charset="0"/>
              </a:defRPr>
            </a:lvl1pPr>
            <a:lvl2pPr marL="772309" indent="-296408" defTabSz="956741">
              <a:defRPr sz="2100">
                <a:solidFill>
                  <a:schemeClr val="tx1"/>
                </a:solidFill>
                <a:latin typeface="Times New Roman" panose="02020603050405020304" pitchFamily="18" charset="0"/>
                <a:cs typeface="Times New Roman" panose="02020603050405020304" pitchFamily="18" charset="0"/>
              </a:defRPr>
            </a:lvl2pPr>
            <a:lvl3pPr marL="1188927" indent="-237127" defTabSz="956741">
              <a:defRPr sz="2100">
                <a:solidFill>
                  <a:schemeClr val="tx1"/>
                </a:solidFill>
                <a:latin typeface="Times New Roman" panose="02020603050405020304" pitchFamily="18" charset="0"/>
                <a:cs typeface="Times New Roman" panose="02020603050405020304" pitchFamily="18" charset="0"/>
              </a:defRPr>
            </a:lvl3pPr>
            <a:lvl4pPr marL="1664828" indent="-237127" defTabSz="956741">
              <a:defRPr sz="2100">
                <a:solidFill>
                  <a:schemeClr val="tx1"/>
                </a:solidFill>
                <a:latin typeface="Times New Roman" panose="02020603050405020304" pitchFamily="18" charset="0"/>
                <a:cs typeface="Times New Roman" panose="02020603050405020304" pitchFamily="18" charset="0"/>
              </a:defRPr>
            </a:lvl4pPr>
            <a:lvl5pPr marL="2140728" indent="-237127" defTabSz="956741">
              <a:defRPr sz="2100">
                <a:solidFill>
                  <a:schemeClr val="tx1"/>
                </a:solidFill>
                <a:latin typeface="Times New Roman" panose="02020603050405020304" pitchFamily="18" charset="0"/>
                <a:cs typeface="Times New Roman" panose="02020603050405020304" pitchFamily="18" charset="0"/>
              </a:defRPr>
            </a:lvl5pPr>
            <a:lvl6pPr marL="2614981"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6pPr>
            <a:lvl7pPr marL="3089235"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7pPr>
            <a:lvl8pPr marL="3563489"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8pPr>
            <a:lvl9pPr marL="4037742"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9pPr>
          </a:lstStyle>
          <a:p>
            <a:fld id="{CC741A81-74CE-4CEB-8A53-57CDD7193D49}" type="slidenum">
              <a:rPr lang="en-US" altLang="en-US" sz="1200">
                <a:latin typeface="Arial" panose="020B0604020202020204" pitchFamily="34" charset="0"/>
                <a:cs typeface="Arial" panose="020B0604020202020204" pitchFamily="34" charset="0"/>
              </a:rPr>
              <a:pPr/>
              <a:t>6</a:t>
            </a:fld>
            <a:endParaRPr lang="en-US" altLang="en-US" sz="1200">
              <a:latin typeface="Arial" panose="020B0604020202020204" pitchFamily="34" charset="0"/>
              <a:cs typeface="Arial" panose="020B0604020202020204" pitchFamily="34" charset="0"/>
            </a:endParaRPr>
          </a:p>
        </p:txBody>
      </p:sp>
      <p:sp>
        <p:nvSpPr>
          <p:cNvPr id="9219" name="Rectangle 2">
            <a:extLst>
              <a:ext uri="{FF2B5EF4-FFF2-40B4-BE49-F238E27FC236}">
                <a16:creationId xmlns:a16="http://schemas.microsoft.com/office/drawing/2014/main" id="{27C4C8C9-EF0A-4448-8C96-30C0669DF9EA}"/>
              </a:ext>
            </a:extLst>
          </p:cNvPr>
          <p:cNvSpPr>
            <a:spLocks noGrp="1" noRot="1" noChangeAspect="1" noChangeArrowheads="1" noTextEdit="1"/>
          </p:cNvSpPr>
          <p:nvPr>
            <p:ph type="sldImg"/>
          </p:nvPr>
        </p:nvSpPr>
        <p:spPr>
          <a:xfrm>
            <a:off x="1260475" y="720725"/>
            <a:ext cx="4800600" cy="3600450"/>
          </a:xfrm>
          <a:ln/>
        </p:spPr>
      </p:sp>
      <p:sp>
        <p:nvSpPr>
          <p:cNvPr id="9220" name="Rectangle 3">
            <a:extLst>
              <a:ext uri="{FF2B5EF4-FFF2-40B4-BE49-F238E27FC236}">
                <a16:creationId xmlns:a16="http://schemas.microsoft.com/office/drawing/2014/main" id="{0D05E72D-4989-4DF2-8A16-1E98D1704514}"/>
              </a:ext>
            </a:extLst>
          </p:cNvPr>
          <p:cNvSpPr>
            <a:spLocks noGrp="1" noChangeArrowheads="1"/>
          </p:cNvSpPr>
          <p:nvPr>
            <p:ph type="body" idx="1"/>
          </p:nvPr>
        </p:nvSpPr>
        <p:spPr>
          <a:xfrm>
            <a:off x="975693" y="4561226"/>
            <a:ext cx="5363817" cy="43185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43" tIns="47120" rIns="94243" bIns="47120"/>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0260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ADDAB291-805E-43C8-9147-1EEE2D3BE4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6741">
              <a:defRPr sz="2100">
                <a:solidFill>
                  <a:schemeClr val="tx1"/>
                </a:solidFill>
                <a:latin typeface="Times New Roman" panose="02020603050405020304" pitchFamily="18" charset="0"/>
                <a:cs typeface="Times New Roman" panose="02020603050405020304" pitchFamily="18" charset="0"/>
              </a:defRPr>
            </a:lvl1pPr>
            <a:lvl2pPr marL="772309" indent="-296408" defTabSz="956741">
              <a:defRPr sz="2100">
                <a:solidFill>
                  <a:schemeClr val="tx1"/>
                </a:solidFill>
                <a:latin typeface="Times New Roman" panose="02020603050405020304" pitchFamily="18" charset="0"/>
                <a:cs typeface="Times New Roman" panose="02020603050405020304" pitchFamily="18" charset="0"/>
              </a:defRPr>
            </a:lvl2pPr>
            <a:lvl3pPr marL="1188927" indent="-237127" defTabSz="956741">
              <a:defRPr sz="2100">
                <a:solidFill>
                  <a:schemeClr val="tx1"/>
                </a:solidFill>
                <a:latin typeface="Times New Roman" panose="02020603050405020304" pitchFamily="18" charset="0"/>
                <a:cs typeface="Times New Roman" panose="02020603050405020304" pitchFamily="18" charset="0"/>
              </a:defRPr>
            </a:lvl3pPr>
            <a:lvl4pPr marL="1664828" indent="-237127" defTabSz="956741">
              <a:defRPr sz="2100">
                <a:solidFill>
                  <a:schemeClr val="tx1"/>
                </a:solidFill>
                <a:latin typeface="Times New Roman" panose="02020603050405020304" pitchFamily="18" charset="0"/>
                <a:cs typeface="Times New Roman" panose="02020603050405020304" pitchFamily="18" charset="0"/>
              </a:defRPr>
            </a:lvl4pPr>
            <a:lvl5pPr marL="2140728" indent="-237127" defTabSz="956741">
              <a:defRPr sz="2100">
                <a:solidFill>
                  <a:schemeClr val="tx1"/>
                </a:solidFill>
                <a:latin typeface="Times New Roman" panose="02020603050405020304" pitchFamily="18" charset="0"/>
                <a:cs typeface="Times New Roman" panose="02020603050405020304" pitchFamily="18" charset="0"/>
              </a:defRPr>
            </a:lvl5pPr>
            <a:lvl6pPr marL="2614981"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6pPr>
            <a:lvl7pPr marL="3089235"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7pPr>
            <a:lvl8pPr marL="3563489"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8pPr>
            <a:lvl9pPr marL="4037742"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9pPr>
          </a:lstStyle>
          <a:p>
            <a:fld id="{CC741A81-74CE-4CEB-8A53-57CDD7193D49}" type="slidenum">
              <a:rPr lang="en-US" altLang="en-US" sz="1200">
                <a:latin typeface="Arial" panose="020B0604020202020204" pitchFamily="34" charset="0"/>
                <a:cs typeface="Arial" panose="020B0604020202020204" pitchFamily="34" charset="0"/>
              </a:rPr>
              <a:pPr/>
              <a:t>7</a:t>
            </a:fld>
            <a:endParaRPr lang="en-US" altLang="en-US" sz="1200">
              <a:latin typeface="Arial" panose="020B0604020202020204" pitchFamily="34" charset="0"/>
              <a:cs typeface="Arial" panose="020B0604020202020204" pitchFamily="34" charset="0"/>
            </a:endParaRPr>
          </a:p>
        </p:txBody>
      </p:sp>
      <p:sp>
        <p:nvSpPr>
          <p:cNvPr id="9219" name="Rectangle 2">
            <a:extLst>
              <a:ext uri="{FF2B5EF4-FFF2-40B4-BE49-F238E27FC236}">
                <a16:creationId xmlns:a16="http://schemas.microsoft.com/office/drawing/2014/main" id="{27C4C8C9-EF0A-4448-8C96-30C0669DF9EA}"/>
              </a:ext>
            </a:extLst>
          </p:cNvPr>
          <p:cNvSpPr>
            <a:spLocks noGrp="1" noRot="1" noChangeAspect="1" noChangeArrowheads="1" noTextEdit="1"/>
          </p:cNvSpPr>
          <p:nvPr>
            <p:ph type="sldImg"/>
          </p:nvPr>
        </p:nvSpPr>
        <p:spPr>
          <a:xfrm>
            <a:off x="1260475" y="720725"/>
            <a:ext cx="4800600" cy="3600450"/>
          </a:xfrm>
          <a:ln/>
        </p:spPr>
      </p:sp>
      <p:sp>
        <p:nvSpPr>
          <p:cNvPr id="9220" name="Rectangle 3">
            <a:extLst>
              <a:ext uri="{FF2B5EF4-FFF2-40B4-BE49-F238E27FC236}">
                <a16:creationId xmlns:a16="http://schemas.microsoft.com/office/drawing/2014/main" id="{0D05E72D-4989-4DF2-8A16-1E98D1704514}"/>
              </a:ext>
            </a:extLst>
          </p:cNvPr>
          <p:cNvSpPr>
            <a:spLocks noGrp="1" noChangeArrowheads="1"/>
          </p:cNvSpPr>
          <p:nvPr>
            <p:ph type="body" idx="1"/>
          </p:nvPr>
        </p:nvSpPr>
        <p:spPr>
          <a:xfrm>
            <a:off x="975693" y="4561226"/>
            <a:ext cx="5363817" cy="43185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43" tIns="47120" rIns="94243" bIns="47120"/>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314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ADDAB291-805E-43C8-9147-1EEE2D3BE4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6741">
              <a:defRPr sz="2100">
                <a:solidFill>
                  <a:schemeClr val="tx1"/>
                </a:solidFill>
                <a:latin typeface="Times New Roman" panose="02020603050405020304" pitchFamily="18" charset="0"/>
                <a:cs typeface="Times New Roman" panose="02020603050405020304" pitchFamily="18" charset="0"/>
              </a:defRPr>
            </a:lvl1pPr>
            <a:lvl2pPr marL="772309" indent="-296408" defTabSz="956741">
              <a:defRPr sz="2100">
                <a:solidFill>
                  <a:schemeClr val="tx1"/>
                </a:solidFill>
                <a:latin typeface="Times New Roman" panose="02020603050405020304" pitchFamily="18" charset="0"/>
                <a:cs typeface="Times New Roman" panose="02020603050405020304" pitchFamily="18" charset="0"/>
              </a:defRPr>
            </a:lvl2pPr>
            <a:lvl3pPr marL="1188927" indent="-237127" defTabSz="956741">
              <a:defRPr sz="2100">
                <a:solidFill>
                  <a:schemeClr val="tx1"/>
                </a:solidFill>
                <a:latin typeface="Times New Roman" panose="02020603050405020304" pitchFamily="18" charset="0"/>
                <a:cs typeface="Times New Roman" panose="02020603050405020304" pitchFamily="18" charset="0"/>
              </a:defRPr>
            </a:lvl3pPr>
            <a:lvl4pPr marL="1664828" indent="-237127" defTabSz="956741">
              <a:defRPr sz="2100">
                <a:solidFill>
                  <a:schemeClr val="tx1"/>
                </a:solidFill>
                <a:latin typeface="Times New Roman" panose="02020603050405020304" pitchFamily="18" charset="0"/>
                <a:cs typeface="Times New Roman" panose="02020603050405020304" pitchFamily="18" charset="0"/>
              </a:defRPr>
            </a:lvl4pPr>
            <a:lvl5pPr marL="2140728" indent="-237127" defTabSz="956741">
              <a:defRPr sz="2100">
                <a:solidFill>
                  <a:schemeClr val="tx1"/>
                </a:solidFill>
                <a:latin typeface="Times New Roman" panose="02020603050405020304" pitchFamily="18" charset="0"/>
                <a:cs typeface="Times New Roman" panose="02020603050405020304" pitchFamily="18" charset="0"/>
              </a:defRPr>
            </a:lvl5pPr>
            <a:lvl6pPr marL="2614981"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6pPr>
            <a:lvl7pPr marL="3089235"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7pPr>
            <a:lvl8pPr marL="3563489"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8pPr>
            <a:lvl9pPr marL="4037742"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9pPr>
          </a:lstStyle>
          <a:p>
            <a:fld id="{CC741A81-74CE-4CEB-8A53-57CDD7193D49}" type="slidenum">
              <a:rPr lang="en-US" altLang="en-US" sz="1200">
                <a:latin typeface="Arial" panose="020B0604020202020204" pitchFamily="34" charset="0"/>
                <a:cs typeface="Arial" panose="020B0604020202020204" pitchFamily="34" charset="0"/>
              </a:rPr>
              <a:pPr/>
              <a:t>8</a:t>
            </a:fld>
            <a:endParaRPr lang="en-US" altLang="en-US" sz="1200">
              <a:latin typeface="Arial" panose="020B0604020202020204" pitchFamily="34" charset="0"/>
              <a:cs typeface="Arial" panose="020B0604020202020204" pitchFamily="34" charset="0"/>
            </a:endParaRPr>
          </a:p>
        </p:txBody>
      </p:sp>
      <p:sp>
        <p:nvSpPr>
          <p:cNvPr id="9219" name="Rectangle 2">
            <a:extLst>
              <a:ext uri="{FF2B5EF4-FFF2-40B4-BE49-F238E27FC236}">
                <a16:creationId xmlns:a16="http://schemas.microsoft.com/office/drawing/2014/main" id="{27C4C8C9-EF0A-4448-8C96-30C0669DF9EA}"/>
              </a:ext>
            </a:extLst>
          </p:cNvPr>
          <p:cNvSpPr>
            <a:spLocks noGrp="1" noRot="1" noChangeAspect="1" noChangeArrowheads="1" noTextEdit="1"/>
          </p:cNvSpPr>
          <p:nvPr>
            <p:ph type="sldImg"/>
          </p:nvPr>
        </p:nvSpPr>
        <p:spPr>
          <a:xfrm>
            <a:off x="1260475" y="720725"/>
            <a:ext cx="4800600" cy="3600450"/>
          </a:xfrm>
          <a:ln/>
        </p:spPr>
      </p:sp>
      <p:sp>
        <p:nvSpPr>
          <p:cNvPr id="9220" name="Rectangle 3">
            <a:extLst>
              <a:ext uri="{FF2B5EF4-FFF2-40B4-BE49-F238E27FC236}">
                <a16:creationId xmlns:a16="http://schemas.microsoft.com/office/drawing/2014/main" id="{0D05E72D-4989-4DF2-8A16-1E98D1704514}"/>
              </a:ext>
            </a:extLst>
          </p:cNvPr>
          <p:cNvSpPr>
            <a:spLocks noGrp="1" noChangeArrowheads="1"/>
          </p:cNvSpPr>
          <p:nvPr>
            <p:ph type="body" idx="1"/>
          </p:nvPr>
        </p:nvSpPr>
        <p:spPr>
          <a:xfrm>
            <a:off x="975693" y="4561226"/>
            <a:ext cx="5363817" cy="43185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43" tIns="47120" rIns="94243" bIns="47120"/>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0923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ADDAB291-805E-43C8-9147-1EEE2D3BE4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6741">
              <a:defRPr sz="2100">
                <a:solidFill>
                  <a:schemeClr val="tx1"/>
                </a:solidFill>
                <a:latin typeface="Times New Roman" panose="02020603050405020304" pitchFamily="18" charset="0"/>
                <a:cs typeface="Times New Roman" panose="02020603050405020304" pitchFamily="18" charset="0"/>
              </a:defRPr>
            </a:lvl1pPr>
            <a:lvl2pPr marL="772309" indent="-296408" defTabSz="956741">
              <a:defRPr sz="2100">
                <a:solidFill>
                  <a:schemeClr val="tx1"/>
                </a:solidFill>
                <a:latin typeface="Times New Roman" panose="02020603050405020304" pitchFamily="18" charset="0"/>
                <a:cs typeface="Times New Roman" panose="02020603050405020304" pitchFamily="18" charset="0"/>
              </a:defRPr>
            </a:lvl2pPr>
            <a:lvl3pPr marL="1188927" indent="-237127" defTabSz="956741">
              <a:defRPr sz="2100">
                <a:solidFill>
                  <a:schemeClr val="tx1"/>
                </a:solidFill>
                <a:latin typeface="Times New Roman" panose="02020603050405020304" pitchFamily="18" charset="0"/>
                <a:cs typeface="Times New Roman" panose="02020603050405020304" pitchFamily="18" charset="0"/>
              </a:defRPr>
            </a:lvl3pPr>
            <a:lvl4pPr marL="1664828" indent="-237127" defTabSz="956741">
              <a:defRPr sz="2100">
                <a:solidFill>
                  <a:schemeClr val="tx1"/>
                </a:solidFill>
                <a:latin typeface="Times New Roman" panose="02020603050405020304" pitchFamily="18" charset="0"/>
                <a:cs typeface="Times New Roman" panose="02020603050405020304" pitchFamily="18" charset="0"/>
              </a:defRPr>
            </a:lvl4pPr>
            <a:lvl5pPr marL="2140728" indent="-237127" defTabSz="956741">
              <a:defRPr sz="2100">
                <a:solidFill>
                  <a:schemeClr val="tx1"/>
                </a:solidFill>
                <a:latin typeface="Times New Roman" panose="02020603050405020304" pitchFamily="18" charset="0"/>
                <a:cs typeface="Times New Roman" panose="02020603050405020304" pitchFamily="18" charset="0"/>
              </a:defRPr>
            </a:lvl5pPr>
            <a:lvl6pPr marL="2614981"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6pPr>
            <a:lvl7pPr marL="3089235"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7pPr>
            <a:lvl8pPr marL="3563489"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8pPr>
            <a:lvl9pPr marL="4037742"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9pPr>
          </a:lstStyle>
          <a:p>
            <a:fld id="{CC741A81-74CE-4CEB-8A53-57CDD7193D49}" type="slidenum">
              <a:rPr lang="en-US" altLang="en-US" sz="1200">
                <a:latin typeface="Arial" panose="020B0604020202020204" pitchFamily="34" charset="0"/>
                <a:cs typeface="Arial" panose="020B0604020202020204" pitchFamily="34" charset="0"/>
              </a:rPr>
              <a:pPr/>
              <a:t>9</a:t>
            </a:fld>
            <a:endParaRPr lang="en-US" altLang="en-US" sz="1200">
              <a:latin typeface="Arial" panose="020B0604020202020204" pitchFamily="34" charset="0"/>
              <a:cs typeface="Arial" panose="020B0604020202020204" pitchFamily="34" charset="0"/>
            </a:endParaRPr>
          </a:p>
        </p:txBody>
      </p:sp>
      <p:sp>
        <p:nvSpPr>
          <p:cNvPr id="9219" name="Rectangle 2">
            <a:extLst>
              <a:ext uri="{FF2B5EF4-FFF2-40B4-BE49-F238E27FC236}">
                <a16:creationId xmlns:a16="http://schemas.microsoft.com/office/drawing/2014/main" id="{27C4C8C9-EF0A-4448-8C96-30C0669DF9EA}"/>
              </a:ext>
            </a:extLst>
          </p:cNvPr>
          <p:cNvSpPr>
            <a:spLocks noGrp="1" noRot="1" noChangeAspect="1" noChangeArrowheads="1" noTextEdit="1"/>
          </p:cNvSpPr>
          <p:nvPr>
            <p:ph type="sldImg"/>
          </p:nvPr>
        </p:nvSpPr>
        <p:spPr>
          <a:xfrm>
            <a:off x="1260475" y="720725"/>
            <a:ext cx="4800600" cy="3600450"/>
          </a:xfrm>
          <a:ln/>
        </p:spPr>
      </p:sp>
      <p:sp>
        <p:nvSpPr>
          <p:cNvPr id="9220" name="Rectangle 3">
            <a:extLst>
              <a:ext uri="{FF2B5EF4-FFF2-40B4-BE49-F238E27FC236}">
                <a16:creationId xmlns:a16="http://schemas.microsoft.com/office/drawing/2014/main" id="{0D05E72D-4989-4DF2-8A16-1E98D1704514}"/>
              </a:ext>
            </a:extLst>
          </p:cNvPr>
          <p:cNvSpPr>
            <a:spLocks noGrp="1" noChangeArrowheads="1"/>
          </p:cNvSpPr>
          <p:nvPr>
            <p:ph type="body" idx="1"/>
          </p:nvPr>
        </p:nvSpPr>
        <p:spPr>
          <a:xfrm>
            <a:off x="975693" y="4561226"/>
            <a:ext cx="5363817" cy="43185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43" tIns="47120" rIns="94243" bIns="47120"/>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66730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ADDAB291-805E-43C8-9147-1EEE2D3BE4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6741">
              <a:defRPr sz="2100">
                <a:solidFill>
                  <a:schemeClr val="tx1"/>
                </a:solidFill>
                <a:latin typeface="Times New Roman" panose="02020603050405020304" pitchFamily="18" charset="0"/>
                <a:cs typeface="Times New Roman" panose="02020603050405020304" pitchFamily="18" charset="0"/>
              </a:defRPr>
            </a:lvl1pPr>
            <a:lvl2pPr marL="772309" indent="-296408" defTabSz="956741">
              <a:defRPr sz="2100">
                <a:solidFill>
                  <a:schemeClr val="tx1"/>
                </a:solidFill>
                <a:latin typeface="Times New Roman" panose="02020603050405020304" pitchFamily="18" charset="0"/>
                <a:cs typeface="Times New Roman" panose="02020603050405020304" pitchFamily="18" charset="0"/>
              </a:defRPr>
            </a:lvl2pPr>
            <a:lvl3pPr marL="1188927" indent="-237127" defTabSz="956741">
              <a:defRPr sz="2100">
                <a:solidFill>
                  <a:schemeClr val="tx1"/>
                </a:solidFill>
                <a:latin typeface="Times New Roman" panose="02020603050405020304" pitchFamily="18" charset="0"/>
                <a:cs typeface="Times New Roman" panose="02020603050405020304" pitchFamily="18" charset="0"/>
              </a:defRPr>
            </a:lvl3pPr>
            <a:lvl4pPr marL="1664828" indent="-237127" defTabSz="956741">
              <a:defRPr sz="2100">
                <a:solidFill>
                  <a:schemeClr val="tx1"/>
                </a:solidFill>
                <a:latin typeface="Times New Roman" panose="02020603050405020304" pitchFamily="18" charset="0"/>
                <a:cs typeface="Times New Roman" panose="02020603050405020304" pitchFamily="18" charset="0"/>
              </a:defRPr>
            </a:lvl4pPr>
            <a:lvl5pPr marL="2140728" indent="-237127" defTabSz="956741">
              <a:defRPr sz="2100">
                <a:solidFill>
                  <a:schemeClr val="tx1"/>
                </a:solidFill>
                <a:latin typeface="Times New Roman" panose="02020603050405020304" pitchFamily="18" charset="0"/>
                <a:cs typeface="Times New Roman" panose="02020603050405020304" pitchFamily="18" charset="0"/>
              </a:defRPr>
            </a:lvl5pPr>
            <a:lvl6pPr marL="2614981"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6pPr>
            <a:lvl7pPr marL="3089235"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7pPr>
            <a:lvl8pPr marL="3563489"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8pPr>
            <a:lvl9pPr marL="4037742" indent="-237127" defTabSz="956741" eaLnBrk="0" fontAlgn="base" hangingPunct="0">
              <a:spcBef>
                <a:spcPct val="0"/>
              </a:spcBef>
              <a:spcAft>
                <a:spcPct val="0"/>
              </a:spcAft>
              <a:defRPr sz="2100">
                <a:solidFill>
                  <a:schemeClr val="tx1"/>
                </a:solidFill>
                <a:latin typeface="Times New Roman" panose="02020603050405020304" pitchFamily="18" charset="0"/>
                <a:cs typeface="Times New Roman" panose="02020603050405020304" pitchFamily="18" charset="0"/>
              </a:defRPr>
            </a:lvl9pPr>
          </a:lstStyle>
          <a:p>
            <a:fld id="{CC741A81-74CE-4CEB-8A53-57CDD7193D49}" type="slidenum">
              <a:rPr lang="en-US" altLang="en-US" sz="1200">
                <a:latin typeface="Arial" panose="020B0604020202020204" pitchFamily="34" charset="0"/>
                <a:cs typeface="Arial" panose="020B0604020202020204" pitchFamily="34" charset="0"/>
              </a:rPr>
              <a:pPr/>
              <a:t>10</a:t>
            </a:fld>
            <a:endParaRPr lang="en-US" altLang="en-US" sz="1200">
              <a:latin typeface="Arial" panose="020B0604020202020204" pitchFamily="34" charset="0"/>
              <a:cs typeface="Arial" panose="020B0604020202020204" pitchFamily="34" charset="0"/>
            </a:endParaRPr>
          </a:p>
        </p:txBody>
      </p:sp>
      <p:sp>
        <p:nvSpPr>
          <p:cNvPr id="9219" name="Rectangle 2">
            <a:extLst>
              <a:ext uri="{FF2B5EF4-FFF2-40B4-BE49-F238E27FC236}">
                <a16:creationId xmlns:a16="http://schemas.microsoft.com/office/drawing/2014/main" id="{27C4C8C9-EF0A-4448-8C96-30C0669DF9EA}"/>
              </a:ext>
            </a:extLst>
          </p:cNvPr>
          <p:cNvSpPr>
            <a:spLocks noGrp="1" noRot="1" noChangeAspect="1" noChangeArrowheads="1" noTextEdit="1"/>
          </p:cNvSpPr>
          <p:nvPr>
            <p:ph type="sldImg"/>
          </p:nvPr>
        </p:nvSpPr>
        <p:spPr>
          <a:xfrm>
            <a:off x="1260475" y="720725"/>
            <a:ext cx="4800600" cy="3600450"/>
          </a:xfrm>
          <a:ln/>
        </p:spPr>
      </p:sp>
      <p:sp>
        <p:nvSpPr>
          <p:cNvPr id="9220" name="Rectangle 3">
            <a:extLst>
              <a:ext uri="{FF2B5EF4-FFF2-40B4-BE49-F238E27FC236}">
                <a16:creationId xmlns:a16="http://schemas.microsoft.com/office/drawing/2014/main" id="{0D05E72D-4989-4DF2-8A16-1E98D1704514}"/>
              </a:ext>
            </a:extLst>
          </p:cNvPr>
          <p:cNvSpPr>
            <a:spLocks noGrp="1" noChangeArrowheads="1"/>
          </p:cNvSpPr>
          <p:nvPr>
            <p:ph type="body" idx="1"/>
          </p:nvPr>
        </p:nvSpPr>
        <p:spPr>
          <a:xfrm>
            <a:off x="975693" y="4561226"/>
            <a:ext cx="5363817" cy="43185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43" tIns="47120" rIns="94243" bIns="47120"/>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25821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5" name="Picture 1" descr="Picture1">
            <a:extLst>
              <a:ext uri="{FF2B5EF4-FFF2-40B4-BE49-F238E27FC236}">
                <a16:creationId xmlns:a16="http://schemas.microsoft.com/office/drawing/2014/main" id="{AB04F5BE-D2F9-4646-8F86-18E13BB5E97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8028" y="581709"/>
            <a:ext cx="2491604" cy="1444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752447"/>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4">
            <a:extLst>
              <a:ext uri="{FF2B5EF4-FFF2-40B4-BE49-F238E27FC236}">
                <a16:creationId xmlns:a16="http://schemas.microsoft.com/office/drawing/2014/main" id="{5074075C-C04D-4990-B841-937C1DAA0D76}"/>
              </a:ext>
            </a:extLst>
          </p:cNvPr>
          <p:cNvSpPr txBox="1">
            <a:spLocks noChangeArrowheads="1"/>
          </p:cNvSpPr>
          <p:nvPr userDrawn="1"/>
        </p:nvSpPr>
        <p:spPr bwMode="auto">
          <a:xfrm>
            <a:off x="8715631" y="6549080"/>
            <a:ext cx="429609" cy="3089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b="1" kern="1200">
                <a:solidFill>
                  <a:schemeClr val="tx2"/>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9pPr>
          </a:lstStyle>
          <a:p>
            <a:pPr>
              <a:defRPr/>
            </a:pPr>
            <a:fld id="{7BC7DDD5-01BF-47BA-9D91-2C8D80FD5A67}" type="slidenum">
              <a:rPr lang="en-US" altLang="en-US" smtClean="0"/>
              <a:pPr>
                <a:defRPr/>
              </a:pPr>
              <a:t>‹#›</a:t>
            </a:fld>
            <a:endParaRPr lang="en-US" altLang="en-US" dirty="0">
              <a:solidFill>
                <a:srgbClr val="0000CC"/>
              </a:solidFill>
            </a:endParaRPr>
          </a:p>
        </p:txBody>
      </p:sp>
    </p:spTree>
    <p:extLst>
      <p:ext uri="{BB962C8B-B14F-4D97-AF65-F5344CB8AC3E}">
        <p14:creationId xmlns:p14="http://schemas.microsoft.com/office/powerpoint/2010/main" val="3003038875"/>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2450" y="317500"/>
            <a:ext cx="2241550" cy="61610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4625" y="317500"/>
            <a:ext cx="6575425" cy="61610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4">
            <a:extLst>
              <a:ext uri="{FF2B5EF4-FFF2-40B4-BE49-F238E27FC236}">
                <a16:creationId xmlns:a16="http://schemas.microsoft.com/office/drawing/2014/main" id="{5074075C-C04D-4990-B841-937C1DAA0D76}"/>
              </a:ext>
            </a:extLst>
          </p:cNvPr>
          <p:cNvSpPr>
            <a:spLocks noGrp="1" noChangeArrowheads="1"/>
          </p:cNvSpPr>
          <p:nvPr>
            <p:ph type="ftr" sz="quarter" idx="10"/>
          </p:nvPr>
        </p:nvSpPr>
        <p:spPr>
          <a:xfrm>
            <a:off x="8715631" y="6549080"/>
            <a:ext cx="429609" cy="308919"/>
          </a:xfrm>
          <a:ln/>
        </p:spPr>
        <p:txBody>
          <a:bodyPr/>
          <a:lstStyle>
            <a:lvl1pPr>
              <a:defRPr sz="1400"/>
            </a:lvl1pPr>
          </a:lstStyle>
          <a:p>
            <a:pPr>
              <a:defRPr/>
            </a:pPr>
            <a:fld id="{7BC7DDD5-01BF-47BA-9D91-2C8D80FD5A67}" type="slidenum">
              <a:rPr lang="en-US" altLang="en-US" smtClean="0"/>
              <a:pPr>
                <a:defRPr/>
              </a:pPr>
              <a:t>‹#›</a:t>
            </a:fld>
            <a:endParaRPr lang="en-US" altLang="en-US" dirty="0">
              <a:solidFill>
                <a:srgbClr val="0000CC"/>
              </a:solidFill>
            </a:endParaRPr>
          </a:p>
        </p:txBody>
      </p:sp>
    </p:spTree>
    <p:extLst>
      <p:ext uri="{BB962C8B-B14F-4D97-AF65-F5344CB8AC3E}">
        <p14:creationId xmlns:p14="http://schemas.microsoft.com/office/powerpoint/2010/main" val="1839759486"/>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28788" y="53884"/>
            <a:ext cx="7088187" cy="728711"/>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4">
            <a:extLst>
              <a:ext uri="{FF2B5EF4-FFF2-40B4-BE49-F238E27FC236}">
                <a16:creationId xmlns:a16="http://schemas.microsoft.com/office/drawing/2014/main" id="{5074075C-C04D-4990-B841-937C1DAA0D76}"/>
              </a:ext>
            </a:extLst>
          </p:cNvPr>
          <p:cNvSpPr>
            <a:spLocks noGrp="1" noChangeArrowheads="1"/>
          </p:cNvSpPr>
          <p:nvPr>
            <p:ph type="ftr" sz="quarter" idx="10"/>
          </p:nvPr>
        </p:nvSpPr>
        <p:spPr>
          <a:xfrm>
            <a:off x="8715631" y="6549080"/>
            <a:ext cx="429609" cy="308919"/>
          </a:xfrm>
          <a:ln/>
        </p:spPr>
        <p:txBody>
          <a:bodyPr/>
          <a:lstStyle>
            <a:lvl1pPr>
              <a:defRPr sz="1400"/>
            </a:lvl1pPr>
          </a:lstStyle>
          <a:p>
            <a:pPr>
              <a:defRPr/>
            </a:pPr>
            <a:fld id="{7BC7DDD5-01BF-47BA-9D91-2C8D80FD5A67}" type="slidenum">
              <a:rPr lang="en-US" altLang="en-US" smtClean="0"/>
              <a:pPr>
                <a:defRPr/>
              </a:pPr>
              <a:t>‹#›</a:t>
            </a:fld>
            <a:endParaRPr lang="en-US" altLang="en-US" dirty="0">
              <a:solidFill>
                <a:srgbClr val="0000CC"/>
              </a:solidFill>
            </a:endParaRPr>
          </a:p>
        </p:txBody>
      </p:sp>
    </p:spTree>
    <p:extLst>
      <p:ext uri="{BB962C8B-B14F-4D97-AF65-F5344CB8AC3E}">
        <p14:creationId xmlns:p14="http://schemas.microsoft.com/office/powerpoint/2010/main" val="3002177807"/>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4">
            <a:extLst>
              <a:ext uri="{FF2B5EF4-FFF2-40B4-BE49-F238E27FC236}">
                <a16:creationId xmlns:a16="http://schemas.microsoft.com/office/drawing/2014/main" id="{8A5BD645-B56A-422D-A5F1-09DF525632C6}"/>
              </a:ext>
            </a:extLst>
          </p:cNvPr>
          <p:cNvSpPr>
            <a:spLocks noGrp="1" noChangeArrowheads="1"/>
          </p:cNvSpPr>
          <p:nvPr>
            <p:ph type="ftr" sz="quarter" idx="10"/>
          </p:nvPr>
        </p:nvSpPr>
        <p:spPr>
          <a:xfrm>
            <a:off x="8690919" y="6532605"/>
            <a:ext cx="453150" cy="327038"/>
          </a:xfrm>
          <a:ln/>
        </p:spPr>
        <p:txBody>
          <a:bodyPr/>
          <a:lstStyle>
            <a:lvl1pPr>
              <a:defRPr sz="1600"/>
            </a:lvl1pPr>
          </a:lstStyle>
          <a:p>
            <a:pPr>
              <a:defRPr/>
            </a:pPr>
            <a:fld id="{B244DB5E-092E-4165-A5FA-85D7417FA7D9}" type="slidenum">
              <a:rPr lang="en-US" altLang="en-US" smtClean="0"/>
              <a:pPr>
                <a:defRPr/>
              </a:pPr>
              <a:t>‹#›</a:t>
            </a:fld>
            <a:endParaRPr lang="en-US" altLang="en-US">
              <a:solidFill>
                <a:srgbClr val="0000CC"/>
              </a:solidFill>
            </a:endParaRPr>
          </a:p>
        </p:txBody>
      </p:sp>
    </p:spTree>
    <p:extLst>
      <p:ext uri="{BB962C8B-B14F-4D97-AF65-F5344CB8AC3E}">
        <p14:creationId xmlns:p14="http://schemas.microsoft.com/office/powerpoint/2010/main" val="104921116"/>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28788" y="53884"/>
            <a:ext cx="7088187" cy="728711"/>
          </a:xfrm>
        </p:spPr>
        <p:txBody>
          <a:bodyPr/>
          <a:lstStyle/>
          <a:p>
            <a:r>
              <a:rPr lang="en-US" dirty="0"/>
              <a:t>Click to edit Master title style</a:t>
            </a:r>
          </a:p>
        </p:txBody>
      </p:sp>
      <p:sp>
        <p:nvSpPr>
          <p:cNvPr id="3" name="Content Placeholder 2"/>
          <p:cNvSpPr>
            <a:spLocks noGrp="1"/>
          </p:cNvSpPr>
          <p:nvPr>
            <p:ph sz="half" idx="1"/>
          </p:nvPr>
        </p:nvSpPr>
        <p:spPr>
          <a:xfrm>
            <a:off x="174625" y="1427163"/>
            <a:ext cx="4408488" cy="5051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35513" y="1427163"/>
            <a:ext cx="4408487" cy="5051425"/>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34">
            <a:extLst>
              <a:ext uri="{FF2B5EF4-FFF2-40B4-BE49-F238E27FC236}">
                <a16:creationId xmlns:a16="http://schemas.microsoft.com/office/drawing/2014/main" id="{5074075C-C04D-4990-B841-937C1DAA0D76}"/>
              </a:ext>
            </a:extLst>
          </p:cNvPr>
          <p:cNvSpPr>
            <a:spLocks noGrp="1" noChangeArrowheads="1"/>
          </p:cNvSpPr>
          <p:nvPr>
            <p:ph type="ftr" sz="quarter" idx="10"/>
          </p:nvPr>
        </p:nvSpPr>
        <p:spPr>
          <a:xfrm>
            <a:off x="8715631" y="6549080"/>
            <a:ext cx="429609" cy="308919"/>
          </a:xfrm>
          <a:ln/>
        </p:spPr>
        <p:txBody>
          <a:bodyPr/>
          <a:lstStyle>
            <a:lvl1pPr>
              <a:defRPr sz="1400"/>
            </a:lvl1pPr>
          </a:lstStyle>
          <a:p>
            <a:pPr>
              <a:defRPr/>
            </a:pPr>
            <a:fld id="{7BC7DDD5-01BF-47BA-9D91-2C8D80FD5A67}" type="slidenum">
              <a:rPr lang="en-US" altLang="en-US" smtClean="0"/>
              <a:pPr>
                <a:defRPr/>
              </a:pPr>
              <a:t>‹#›</a:t>
            </a:fld>
            <a:endParaRPr lang="en-US" altLang="en-US" dirty="0">
              <a:solidFill>
                <a:srgbClr val="0000CC"/>
              </a:solidFill>
            </a:endParaRPr>
          </a:p>
        </p:txBody>
      </p:sp>
    </p:spTree>
    <p:extLst>
      <p:ext uri="{BB962C8B-B14F-4D97-AF65-F5344CB8AC3E}">
        <p14:creationId xmlns:p14="http://schemas.microsoft.com/office/powerpoint/2010/main" val="620780652"/>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6811"/>
          </a:xfrm>
        </p:spPr>
        <p:txBody>
          <a:bodyPr/>
          <a:lstStyle>
            <a:lvl1pPr algn="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34">
            <a:extLst>
              <a:ext uri="{FF2B5EF4-FFF2-40B4-BE49-F238E27FC236}">
                <a16:creationId xmlns:a16="http://schemas.microsoft.com/office/drawing/2014/main" id="{5074075C-C04D-4990-B841-937C1DAA0D76}"/>
              </a:ext>
            </a:extLst>
          </p:cNvPr>
          <p:cNvSpPr txBox="1">
            <a:spLocks noChangeArrowheads="1"/>
          </p:cNvSpPr>
          <p:nvPr userDrawn="1"/>
        </p:nvSpPr>
        <p:spPr bwMode="auto">
          <a:xfrm>
            <a:off x="8715631" y="6549080"/>
            <a:ext cx="429609" cy="3089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b="1" kern="1200">
                <a:solidFill>
                  <a:schemeClr val="tx2"/>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9pPr>
          </a:lstStyle>
          <a:p>
            <a:pPr>
              <a:defRPr/>
            </a:pPr>
            <a:fld id="{7BC7DDD5-01BF-47BA-9D91-2C8D80FD5A67}" type="slidenum">
              <a:rPr lang="en-US" altLang="en-US" smtClean="0"/>
              <a:pPr>
                <a:defRPr/>
              </a:pPr>
              <a:t>‹#›</a:t>
            </a:fld>
            <a:endParaRPr lang="en-US" altLang="en-US" dirty="0">
              <a:solidFill>
                <a:srgbClr val="0000CC"/>
              </a:solidFill>
            </a:endParaRPr>
          </a:p>
        </p:txBody>
      </p:sp>
    </p:spTree>
    <p:extLst>
      <p:ext uri="{BB962C8B-B14F-4D97-AF65-F5344CB8AC3E}">
        <p14:creationId xmlns:p14="http://schemas.microsoft.com/office/powerpoint/2010/main" val="2739508070"/>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28788" y="111550"/>
            <a:ext cx="7088187" cy="720473"/>
          </a:xfrm>
        </p:spPr>
        <p:txBody>
          <a:bodyPr/>
          <a:lstStyle>
            <a:lvl1pPr algn="r">
              <a:defRPr/>
            </a:lvl1pPr>
          </a:lstStyle>
          <a:p>
            <a:r>
              <a:rPr lang="en-US" dirty="0"/>
              <a:t>Click to edit Master title style</a:t>
            </a:r>
          </a:p>
        </p:txBody>
      </p:sp>
      <p:sp>
        <p:nvSpPr>
          <p:cNvPr id="4" name="Rectangle 34">
            <a:extLst>
              <a:ext uri="{FF2B5EF4-FFF2-40B4-BE49-F238E27FC236}">
                <a16:creationId xmlns:a16="http://schemas.microsoft.com/office/drawing/2014/main" id="{5074075C-C04D-4990-B841-937C1DAA0D76}"/>
              </a:ext>
            </a:extLst>
          </p:cNvPr>
          <p:cNvSpPr txBox="1">
            <a:spLocks noChangeArrowheads="1"/>
          </p:cNvSpPr>
          <p:nvPr userDrawn="1"/>
        </p:nvSpPr>
        <p:spPr bwMode="auto">
          <a:xfrm>
            <a:off x="8715631" y="6549080"/>
            <a:ext cx="429609" cy="3089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b="1" kern="1200">
                <a:solidFill>
                  <a:schemeClr val="tx2"/>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9pPr>
          </a:lstStyle>
          <a:p>
            <a:pPr>
              <a:defRPr/>
            </a:pPr>
            <a:fld id="{7BC7DDD5-01BF-47BA-9D91-2C8D80FD5A67}" type="slidenum">
              <a:rPr lang="en-US" altLang="en-US" smtClean="0"/>
              <a:pPr>
                <a:defRPr/>
              </a:pPr>
              <a:t>‹#›</a:t>
            </a:fld>
            <a:endParaRPr lang="en-US" altLang="en-US" dirty="0">
              <a:solidFill>
                <a:srgbClr val="0000CC"/>
              </a:solidFill>
            </a:endParaRPr>
          </a:p>
        </p:txBody>
      </p:sp>
    </p:spTree>
    <p:extLst>
      <p:ext uri="{BB962C8B-B14F-4D97-AF65-F5344CB8AC3E}">
        <p14:creationId xmlns:p14="http://schemas.microsoft.com/office/powerpoint/2010/main" val="2069853008"/>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34">
            <a:extLst>
              <a:ext uri="{FF2B5EF4-FFF2-40B4-BE49-F238E27FC236}">
                <a16:creationId xmlns:a16="http://schemas.microsoft.com/office/drawing/2014/main" id="{5074075C-C04D-4990-B841-937C1DAA0D76}"/>
              </a:ext>
            </a:extLst>
          </p:cNvPr>
          <p:cNvSpPr txBox="1">
            <a:spLocks noChangeArrowheads="1"/>
          </p:cNvSpPr>
          <p:nvPr userDrawn="1"/>
        </p:nvSpPr>
        <p:spPr bwMode="auto">
          <a:xfrm>
            <a:off x="8715631" y="6549080"/>
            <a:ext cx="429609" cy="3089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b="1" kern="1200">
                <a:solidFill>
                  <a:schemeClr val="tx2"/>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9pPr>
          </a:lstStyle>
          <a:p>
            <a:pPr>
              <a:defRPr/>
            </a:pPr>
            <a:fld id="{7BC7DDD5-01BF-47BA-9D91-2C8D80FD5A67}" type="slidenum">
              <a:rPr lang="en-US" altLang="en-US" smtClean="0"/>
              <a:pPr>
                <a:defRPr/>
              </a:pPr>
              <a:t>‹#›</a:t>
            </a:fld>
            <a:endParaRPr lang="en-US" altLang="en-US" dirty="0">
              <a:solidFill>
                <a:srgbClr val="0000CC"/>
              </a:solidFill>
            </a:endParaRPr>
          </a:p>
        </p:txBody>
      </p:sp>
    </p:spTree>
    <p:extLst>
      <p:ext uri="{BB962C8B-B14F-4D97-AF65-F5344CB8AC3E}">
        <p14:creationId xmlns:p14="http://schemas.microsoft.com/office/powerpoint/2010/main" val="1547616966"/>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34">
            <a:extLst>
              <a:ext uri="{FF2B5EF4-FFF2-40B4-BE49-F238E27FC236}">
                <a16:creationId xmlns:a16="http://schemas.microsoft.com/office/drawing/2014/main" id="{5074075C-C04D-4990-B841-937C1DAA0D76}"/>
              </a:ext>
            </a:extLst>
          </p:cNvPr>
          <p:cNvSpPr>
            <a:spLocks noGrp="1" noChangeArrowheads="1"/>
          </p:cNvSpPr>
          <p:nvPr>
            <p:ph type="ftr" sz="quarter" idx="10"/>
          </p:nvPr>
        </p:nvSpPr>
        <p:spPr>
          <a:xfrm>
            <a:off x="8715631" y="6549080"/>
            <a:ext cx="429609" cy="308919"/>
          </a:xfrm>
          <a:ln/>
        </p:spPr>
        <p:txBody>
          <a:bodyPr/>
          <a:lstStyle>
            <a:lvl1pPr>
              <a:defRPr sz="1400"/>
            </a:lvl1pPr>
          </a:lstStyle>
          <a:p>
            <a:pPr>
              <a:defRPr/>
            </a:pPr>
            <a:fld id="{7BC7DDD5-01BF-47BA-9D91-2C8D80FD5A67}" type="slidenum">
              <a:rPr lang="en-US" altLang="en-US" smtClean="0"/>
              <a:pPr>
                <a:defRPr/>
              </a:pPr>
              <a:t>‹#›</a:t>
            </a:fld>
            <a:endParaRPr lang="en-US" altLang="en-US" dirty="0">
              <a:solidFill>
                <a:srgbClr val="0000CC"/>
              </a:solidFill>
            </a:endParaRPr>
          </a:p>
        </p:txBody>
      </p:sp>
    </p:spTree>
    <p:extLst>
      <p:ext uri="{BB962C8B-B14F-4D97-AF65-F5344CB8AC3E}">
        <p14:creationId xmlns:p14="http://schemas.microsoft.com/office/powerpoint/2010/main" val="3422534749"/>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34">
            <a:extLst>
              <a:ext uri="{FF2B5EF4-FFF2-40B4-BE49-F238E27FC236}">
                <a16:creationId xmlns:a16="http://schemas.microsoft.com/office/drawing/2014/main" id="{5074075C-C04D-4990-B841-937C1DAA0D76}"/>
              </a:ext>
            </a:extLst>
          </p:cNvPr>
          <p:cNvSpPr txBox="1">
            <a:spLocks noChangeArrowheads="1"/>
          </p:cNvSpPr>
          <p:nvPr userDrawn="1"/>
        </p:nvSpPr>
        <p:spPr bwMode="auto">
          <a:xfrm>
            <a:off x="8715631" y="6549080"/>
            <a:ext cx="429609" cy="3089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b="1" kern="1200">
                <a:solidFill>
                  <a:schemeClr val="tx2"/>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000" kern="1200">
                <a:solidFill>
                  <a:schemeClr val="tx1"/>
                </a:solidFill>
                <a:latin typeface="Times New Roman" panose="02020603050405020304" pitchFamily="18" charset="0"/>
                <a:ea typeface="+mn-ea"/>
                <a:cs typeface="Times New Roman" panose="02020603050405020304" pitchFamily="18" charset="0"/>
              </a:defRPr>
            </a:lvl9pPr>
          </a:lstStyle>
          <a:p>
            <a:pPr>
              <a:defRPr/>
            </a:pPr>
            <a:fld id="{7BC7DDD5-01BF-47BA-9D91-2C8D80FD5A67}" type="slidenum">
              <a:rPr lang="en-US" altLang="en-US" smtClean="0"/>
              <a:pPr>
                <a:defRPr/>
              </a:pPr>
              <a:t>‹#›</a:t>
            </a:fld>
            <a:endParaRPr lang="en-US" altLang="en-US" dirty="0">
              <a:solidFill>
                <a:srgbClr val="0000CC"/>
              </a:solidFill>
            </a:endParaRPr>
          </a:p>
        </p:txBody>
      </p:sp>
    </p:spTree>
    <p:extLst>
      <p:ext uri="{BB962C8B-B14F-4D97-AF65-F5344CB8AC3E}">
        <p14:creationId xmlns:p14="http://schemas.microsoft.com/office/powerpoint/2010/main" val="1050051783"/>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32">
            <a:extLst>
              <a:ext uri="{FF2B5EF4-FFF2-40B4-BE49-F238E27FC236}">
                <a16:creationId xmlns:a16="http://schemas.microsoft.com/office/drawing/2014/main" id="{341C167D-0588-403A-A3B7-92B79C24D8E8}"/>
              </a:ext>
            </a:extLst>
          </p:cNvPr>
          <p:cNvSpPr>
            <a:spLocks noGrp="1" noChangeArrowheads="1"/>
          </p:cNvSpPr>
          <p:nvPr>
            <p:ph type="title"/>
          </p:nvPr>
        </p:nvSpPr>
        <p:spPr bwMode="auto">
          <a:xfrm>
            <a:off x="1728788" y="53884"/>
            <a:ext cx="7088187" cy="909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dirty="0"/>
              <a:t/>
            </a:r>
            <a:br>
              <a:rPr lang="en-US" altLang="en-US" dirty="0"/>
            </a:br>
            <a:r>
              <a:rPr lang="en-US" altLang="en-US" dirty="0"/>
              <a:t/>
            </a:r>
            <a:br>
              <a:rPr lang="en-US" altLang="en-US" dirty="0"/>
            </a:br>
            <a:r>
              <a:rPr lang="en-US" altLang="en-US" dirty="0"/>
              <a:t>Times New Roman/30 Bold/Blue/1st row/3rd color</a:t>
            </a:r>
          </a:p>
        </p:txBody>
      </p:sp>
      <p:sp>
        <p:nvSpPr>
          <p:cNvPr id="1027" name="Rectangle 33">
            <a:extLst>
              <a:ext uri="{FF2B5EF4-FFF2-40B4-BE49-F238E27FC236}">
                <a16:creationId xmlns:a16="http://schemas.microsoft.com/office/drawing/2014/main" id="{5F8A0704-6EAB-4D6C-876D-4D37BB899489}"/>
              </a:ext>
            </a:extLst>
          </p:cNvPr>
          <p:cNvSpPr>
            <a:spLocks noGrp="1" noChangeArrowheads="1"/>
          </p:cNvSpPr>
          <p:nvPr>
            <p:ph type="body" idx="1"/>
          </p:nvPr>
        </p:nvSpPr>
        <p:spPr bwMode="auto">
          <a:xfrm>
            <a:off x="174625" y="1427163"/>
            <a:ext cx="8969375" cy="505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Bullet-Monotype Sorts/4th row/2nd  position/Color-Blue/2nd row/4th color/Font-Times New Roman/28 or less Bold</a:t>
            </a:r>
          </a:p>
          <a:p>
            <a:pPr lvl="1"/>
            <a:r>
              <a:rPr lang="en-US" altLang="en-US"/>
              <a:t>Bullet-Monotype Sorts/7th row/19th position/Color/Light Blue/2nd row/3rd color/Font-Times New Roman/24 Boldcolor/Blue/1st row/2nd color </a:t>
            </a:r>
          </a:p>
          <a:p>
            <a:pPr lvl="2"/>
            <a:r>
              <a:rPr lang="en-US" altLang="en-US"/>
              <a:t>Bullet-Monotype Sorts/5th row/last position/Color/ Blue/1st row/3rd color/Times New Roman/24 or less Bold</a:t>
            </a:r>
          </a:p>
          <a:p>
            <a:pPr lvl="3"/>
            <a:r>
              <a:rPr lang="en-US" altLang="en-US"/>
              <a:t>Bullet-Monotype Sorts/5th row/16 position/Color/Blue/2nd row/1st color/Times New Roman/20 Bold</a:t>
            </a:r>
          </a:p>
          <a:p>
            <a:pPr lvl="4"/>
            <a:r>
              <a:rPr lang="en-US" altLang="en-US"/>
              <a:t>Bullet-Monotye Sorts/5th row/24th position/Color/Black/Times New Roman/18 Bold</a:t>
            </a:r>
          </a:p>
          <a:p>
            <a:pPr lvl="1"/>
            <a:endParaRPr lang="en-US" altLang="en-US"/>
          </a:p>
        </p:txBody>
      </p:sp>
      <p:sp>
        <p:nvSpPr>
          <p:cNvPr id="68642" name="Rectangle 34">
            <a:extLst>
              <a:ext uri="{FF2B5EF4-FFF2-40B4-BE49-F238E27FC236}">
                <a16:creationId xmlns:a16="http://schemas.microsoft.com/office/drawing/2014/main" id="{7FFF1896-F4A9-49C1-8EFA-40116816892E}"/>
              </a:ext>
            </a:extLst>
          </p:cNvPr>
          <p:cNvSpPr>
            <a:spLocks noGrp="1" noChangeArrowheads="1"/>
          </p:cNvSpPr>
          <p:nvPr>
            <p:ph type="ftr" sz="quarter" idx="3"/>
          </p:nvPr>
        </p:nvSpPr>
        <p:spPr bwMode="auto">
          <a:xfrm>
            <a:off x="8666205" y="6549081"/>
            <a:ext cx="477864" cy="31056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600" b="1">
                <a:solidFill>
                  <a:schemeClr val="tx2"/>
                </a:solidFill>
              </a:defRPr>
            </a:lvl1pPr>
          </a:lstStyle>
          <a:p>
            <a:pPr>
              <a:defRPr/>
            </a:pPr>
            <a:fld id="{DDF8B0EB-4819-4B2E-9509-85CBC2F4F019}" type="slidenum">
              <a:rPr lang="en-US" altLang="en-US" smtClean="0"/>
              <a:pPr>
                <a:defRPr/>
              </a:pPr>
              <a:t>‹#›</a:t>
            </a:fld>
            <a:endParaRPr lang="en-US" altLang="en-US" dirty="0">
              <a:solidFill>
                <a:srgbClr val="0000CC"/>
              </a:solidFill>
            </a:endParaRPr>
          </a:p>
        </p:txBody>
      </p:sp>
      <p:sp>
        <p:nvSpPr>
          <p:cNvPr id="1029" name="Line 36">
            <a:extLst>
              <a:ext uri="{FF2B5EF4-FFF2-40B4-BE49-F238E27FC236}">
                <a16:creationId xmlns:a16="http://schemas.microsoft.com/office/drawing/2014/main" id="{1B3A47AC-D5F7-4467-AA56-E49C4916530B}"/>
              </a:ext>
            </a:extLst>
          </p:cNvPr>
          <p:cNvSpPr>
            <a:spLocks noChangeShapeType="1"/>
          </p:cNvSpPr>
          <p:nvPr/>
        </p:nvSpPr>
        <p:spPr bwMode="auto">
          <a:xfrm>
            <a:off x="1314450" y="1068082"/>
            <a:ext cx="7486650"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030" name="Picture 1" descr="Picture1">
            <a:extLst>
              <a:ext uri="{FF2B5EF4-FFF2-40B4-BE49-F238E27FC236}">
                <a16:creationId xmlns:a16="http://schemas.microsoft.com/office/drawing/2014/main" id="{5EB39D4D-FE14-4399-845F-4AC1EBDCC5F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8258" y="176315"/>
            <a:ext cx="1511645" cy="873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848" r:id="rId1"/>
    <p:sldLayoutId id="2147484838" r:id="rId2"/>
    <p:sldLayoutId id="2147484839" r:id="rId3"/>
    <p:sldLayoutId id="2147484840" r:id="rId4"/>
    <p:sldLayoutId id="2147484841" r:id="rId5"/>
    <p:sldLayoutId id="2147484842" r:id="rId6"/>
    <p:sldLayoutId id="2147484843" r:id="rId7"/>
    <p:sldLayoutId id="2147484844" r:id="rId8"/>
    <p:sldLayoutId id="2147484845" r:id="rId9"/>
    <p:sldLayoutId id="2147484846" r:id="rId10"/>
    <p:sldLayoutId id="2147484847" r:id="rId11"/>
  </p:sldLayoutIdLst>
  <p:transition spd="med">
    <p:wipe dir="r"/>
  </p:transition>
  <p:hf sldNum="0" hdr="0" dt="0"/>
  <p:txStyles>
    <p:titleStyle>
      <a:lvl1pPr algn="l" rtl="0" eaLnBrk="0" fontAlgn="base" hangingPunct="0">
        <a:lnSpc>
          <a:spcPct val="85000"/>
        </a:lnSpc>
        <a:spcBef>
          <a:spcPct val="0"/>
        </a:spcBef>
        <a:spcAft>
          <a:spcPct val="0"/>
        </a:spcAft>
        <a:defRPr sz="3000" b="1">
          <a:solidFill>
            <a:schemeClr val="bg2"/>
          </a:solidFill>
          <a:latin typeface="+mj-lt"/>
          <a:ea typeface="+mj-ea"/>
          <a:cs typeface="+mj-cs"/>
        </a:defRPr>
      </a:lvl1pPr>
      <a:lvl2pPr algn="l" rtl="0" eaLnBrk="0" fontAlgn="base" hangingPunct="0">
        <a:lnSpc>
          <a:spcPct val="85000"/>
        </a:lnSpc>
        <a:spcBef>
          <a:spcPct val="0"/>
        </a:spcBef>
        <a:spcAft>
          <a:spcPct val="0"/>
        </a:spcAft>
        <a:defRPr sz="3000" b="1">
          <a:solidFill>
            <a:schemeClr val="bg2"/>
          </a:solidFill>
          <a:latin typeface="Times New Roman" pitchFamily="18" charset="0"/>
        </a:defRPr>
      </a:lvl2pPr>
      <a:lvl3pPr algn="l" rtl="0" eaLnBrk="0" fontAlgn="base" hangingPunct="0">
        <a:lnSpc>
          <a:spcPct val="85000"/>
        </a:lnSpc>
        <a:spcBef>
          <a:spcPct val="0"/>
        </a:spcBef>
        <a:spcAft>
          <a:spcPct val="0"/>
        </a:spcAft>
        <a:defRPr sz="3000" b="1">
          <a:solidFill>
            <a:schemeClr val="bg2"/>
          </a:solidFill>
          <a:latin typeface="Times New Roman" pitchFamily="18" charset="0"/>
        </a:defRPr>
      </a:lvl3pPr>
      <a:lvl4pPr algn="l" rtl="0" eaLnBrk="0" fontAlgn="base" hangingPunct="0">
        <a:lnSpc>
          <a:spcPct val="85000"/>
        </a:lnSpc>
        <a:spcBef>
          <a:spcPct val="0"/>
        </a:spcBef>
        <a:spcAft>
          <a:spcPct val="0"/>
        </a:spcAft>
        <a:defRPr sz="3000" b="1">
          <a:solidFill>
            <a:schemeClr val="bg2"/>
          </a:solidFill>
          <a:latin typeface="Times New Roman" pitchFamily="18" charset="0"/>
        </a:defRPr>
      </a:lvl4pPr>
      <a:lvl5pPr algn="l" rtl="0" eaLnBrk="0" fontAlgn="base" hangingPunct="0">
        <a:lnSpc>
          <a:spcPct val="85000"/>
        </a:lnSpc>
        <a:spcBef>
          <a:spcPct val="0"/>
        </a:spcBef>
        <a:spcAft>
          <a:spcPct val="0"/>
        </a:spcAft>
        <a:defRPr sz="3000" b="1">
          <a:solidFill>
            <a:schemeClr val="bg2"/>
          </a:solidFill>
          <a:latin typeface="Times New Roman" pitchFamily="18" charset="0"/>
        </a:defRPr>
      </a:lvl5pPr>
      <a:lvl6pPr marL="457200" algn="l" rtl="0" eaLnBrk="0" fontAlgn="base" hangingPunct="0">
        <a:lnSpc>
          <a:spcPct val="85000"/>
        </a:lnSpc>
        <a:spcBef>
          <a:spcPct val="0"/>
        </a:spcBef>
        <a:spcAft>
          <a:spcPct val="0"/>
        </a:spcAft>
        <a:defRPr sz="3000" b="1">
          <a:solidFill>
            <a:schemeClr val="bg2"/>
          </a:solidFill>
          <a:latin typeface="Times New Roman" pitchFamily="18" charset="0"/>
        </a:defRPr>
      </a:lvl6pPr>
      <a:lvl7pPr marL="914400" algn="l" rtl="0" eaLnBrk="0" fontAlgn="base" hangingPunct="0">
        <a:lnSpc>
          <a:spcPct val="85000"/>
        </a:lnSpc>
        <a:spcBef>
          <a:spcPct val="0"/>
        </a:spcBef>
        <a:spcAft>
          <a:spcPct val="0"/>
        </a:spcAft>
        <a:defRPr sz="3000" b="1">
          <a:solidFill>
            <a:schemeClr val="bg2"/>
          </a:solidFill>
          <a:latin typeface="Times New Roman" pitchFamily="18" charset="0"/>
        </a:defRPr>
      </a:lvl7pPr>
      <a:lvl8pPr marL="1371600" algn="l" rtl="0" eaLnBrk="0" fontAlgn="base" hangingPunct="0">
        <a:lnSpc>
          <a:spcPct val="85000"/>
        </a:lnSpc>
        <a:spcBef>
          <a:spcPct val="0"/>
        </a:spcBef>
        <a:spcAft>
          <a:spcPct val="0"/>
        </a:spcAft>
        <a:defRPr sz="3000" b="1">
          <a:solidFill>
            <a:schemeClr val="bg2"/>
          </a:solidFill>
          <a:latin typeface="Times New Roman" pitchFamily="18" charset="0"/>
        </a:defRPr>
      </a:lvl8pPr>
      <a:lvl9pPr marL="1828800" algn="l" rtl="0" eaLnBrk="0" fontAlgn="base" hangingPunct="0">
        <a:lnSpc>
          <a:spcPct val="85000"/>
        </a:lnSpc>
        <a:spcBef>
          <a:spcPct val="0"/>
        </a:spcBef>
        <a:spcAft>
          <a:spcPct val="0"/>
        </a:spcAft>
        <a:defRPr sz="3000" b="1">
          <a:solidFill>
            <a:schemeClr val="bg2"/>
          </a:solidFill>
          <a:latin typeface="Times New Roman" pitchFamily="18" charset="0"/>
        </a:defRPr>
      </a:lvl9pPr>
    </p:titleStyle>
    <p:bodyStyle>
      <a:lvl1pPr marL="461963" indent="-461963" algn="l" rtl="0" eaLnBrk="0" fontAlgn="base" hangingPunct="0">
        <a:lnSpc>
          <a:spcPct val="85000"/>
        </a:lnSpc>
        <a:spcBef>
          <a:spcPct val="50000"/>
        </a:spcBef>
        <a:spcAft>
          <a:spcPct val="0"/>
        </a:spcAft>
        <a:buClr>
          <a:srgbClr val="000099"/>
        </a:buClr>
        <a:buFont typeface="Monotype Sorts"/>
        <a:buChar char="u"/>
        <a:defRPr sz="2800" b="1">
          <a:solidFill>
            <a:schemeClr val="tx1"/>
          </a:solidFill>
          <a:latin typeface="+mn-lt"/>
          <a:ea typeface="+mn-ea"/>
          <a:cs typeface="+mn-cs"/>
        </a:defRPr>
      </a:lvl1pPr>
      <a:lvl2pPr marL="803275" indent="-227013" algn="l" rtl="0" eaLnBrk="0" fontAlgn="base" hangingPunct="0">
        <a:lnSpc>
          <a:spcPct val="85000"/>
        </a:lnSpc>
        <a:spcBef>
          <a:spcPct val="50000"/>
        </a:spcBef>
        <a:spcAft>
          <a:spcPct val="0"/>
        </a:spcAft>
        <a:buClr>
          <a:srgbClr val="6699FF"/>
        </a:buClr>
        <a:buFont typeface="Monotype Sorts"/>
        <a:buChar char="Ú"/>
        <a:defRPr sz="2500" b="1">
          <a:solidFill>
            <a:schemeClr val="tx1"/>
          </a:solidFill>
          <a:latin typeface="+mn-lt"/>
        </a:defRPr>
      </a:lvl2pPr>
      <a:lvl3pPr marL="1152525" indent="-234950" algn="l" rtl="0" eaLnBrk="0" fontAlgn="base" hangingPunct="0">
        <a:lnSpc>
          <a:spcPct val="85000"/>
        </a:lnSpc>
        <a:spcBef>
          <a:spcPct val="50000"/>
        </a:spcBef>
        <a:spcAft>
          <a:spcPct val="0"/>
        </a:spcAft>
        <a:buClr>
          <a:schemeClr val="bg2"/>
        </a:buClr>
        <a:buFont typeface="Monotype Sorts"/>
        <a:buChar char="«"/>
        <a:defRPr sz="2400" b="1">
          <a:solidFill>
            <a:schemeClr val="tx1"/>
          </a:solidFill>
          <a:latin typeface="+mn-lt"/>
        </a:defRPr>
      </a:lvl3pPr>
      <a:lvl4pPr marL="1493838" indent="-227013" algn="l" rtl="0" eaLnBrk="0" fontAlgn="base" hangingPunct="0">
        <a:lnSpc>
          <a:spcPct val="85000"/>
        </a:lnSpc>
        <a:spcBef>
          <a:spcPct val="50000"/>
        </a:spcBef>
        <a:spcAft>
          <a:spcPct val="0"/>
        </a:spcAft>
        <a:buClr>
          <a:srgbClr val="3366FF"/>
        </a:buClr>
        <a:buFont typeface="Monotype Sorts"/>
        <a:buChar char=""/>
        <a:defRPr sz="2000" b="1">
          <a:solidFill>
            <a:schemeClr val="tx1"/>
          </a:solidFill>
          <a:latin typeface="+mn-lt"/>
        </a:defRPr>
      </a:lvl4pPr>
      <a:lvl5pPr marL="1833563" indent="-225425" algn="l" rtl="0" eaLnBrk="0" fontAlgn="base" hangingPunct="0">
        <a:lnSpc>
          <a:spcPct val="85000"/>
        </a:lnSpc>
        <a:spcBef>
          <a:spcPct val="50000"/>
        </a:spcBef>
        <a:spcAft>
          <a:spcPct val="0"/>
        </a:spcAft>
        <a:buClr>
          <a:schemeClr val="tx1"/>
        </a:buClr>
        <a:buFont typeface="Monotype Sorts"/>
        <a:buChar char="§"/>
        <a:defRPr b="1">
          <a:solidFill>
            <a:schemeClr val="tx1"/>
          </a:solidFill>
          <a:latin typeface="+mn-lt"/>
        </a:defRPr>
      </a:lvl5pPr>
      <a:lvl6pPr marL="2290763" indent="-225425" algn="l" rtl="0" eaLnBrk="0" fontAlgn="base" hangingPunct="0">
        <a:lnSpc>
          <a:spcPct val="85000"/>
        </a:lnSpc>
        <a:spcBef>
          <a:spcPct val="50000"/>
        </a:spcBef>
        <a:spcAft>
          <a:spcPct val="0"/>
        </a:spcAft>
        <a:buClr>
          <a:schemeClr val="tx1"/>
        </a:buClr>
        <a:buFont typeface="Monotype Sorts" pitchFamily="2" charset="2"/>
        <a:buChar char="§"/>
        <a:defRPr b="1">
          <a:solidFill>
            <a:schemeClr val="tx1"/>
          </a:solidFill>
          <a:latin typeface="+mn-lt"/>
        </a:defRPr>
      </a:lvl6pPr>
      <a:lvl7pPr marL="2747963" indent="-225425" algn="l" rtl="0" eaLnBrk="0" fontAlgn="base" hangingPunct="0">
        <a:lnSpc>
          <a:spcPct val="85000"/>
        </a:lnSpc>
        <a:spcBef>
          <a:spcPct val="50000"/>
        </a:spcBef>
        <a:spcAft>
          <a:spcPct val="0"/>
        </a:spcAft>
        <a:buClr>
          <a:schemeClr val="tx1"/>
        </a:buClr>
        <a:buFont typeface="Monotype Sorts" pitchFamily="2" charset="2"/>
        <a:buChar char="§"/>
        <a:defRPr b="1">
          <a:solidFill>
            <a:schemeClr val="tx1"/>
          </a:solidFill>
          <a:latin typeface="+mn-lt"/>
        </a:defRPr>
      </a:lvl7pPr>
      <a:lvl8pPr marL="3205163" indent="-225425" algn="l" rtl="0" eaLnBrk="0" fontAlgn="base" hangingPunct="0">
        <a:lnSpc>
          <a:spcPct val="85000"/>
        </a:lnSpc>
        <a:spcBef>
          <a:spcPct val="50000"/>
        </a:spcBef>
        <a:spcAft>
          <a:spcPct val="0"/>
        </a:spcAft>
        <a:buClr>
          <a:schemeClr val="tx1"/>
        </a:buClr>
        <a:buFont typeface="Monotype Sorts" pitchFamily="2" charset="2"/>
        <a:buChar char="§"/>
        <a:defRPr b="1">
          <a:solidFill>
            <a:schemeClr val="tx1"/>
          </a:solidFill>
          <a:latin typeface="+mn-lt"/>
        </a:defRPr>
      </a:lvl8pPr>
      <a:lvl9pPr marL="3662363" indent="-225425" algn="l" rtl="0" eaLnBrk="0" fontAlgn="base" hangingPunct="0">
        <a:lnSpc>
          <a:spcPct val="85000"/>
        </a:lnSpc>
        <a:spcBef>
          <a:spcPct val="50000"/>
        </a:spcBef>
        <a:spcAft>
          <a:spcPct val="0"/>
        </a:spcAft>
        <a:buClr>
          <a:schemeClr val="tx1"/>
        </a:buClr>
        <a:buFont typeface="Monotype Sorts" pitchFamily="2" charset="2"/>
        <a:buChar char="§"/>
        <a:defRPr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ynavyhr.navy.mil/References/MILPERSMAN/1000-Military-Personne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mynavyhr.navy.mil/References/BUPERS-Instructions/" TargetMode="External"/><Relationship Id="rId4" Type="http://schemas.openxmlformats.org/officeDocument/2006/relationships/hyperlink" Target="https://www.mynavyhr.navy.mil/Support-Services/Corrections-Programs/NACIC/"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1">
            <a:extLst>
              <a:ext uri="{FF2B5EF4-FFF2-40B4-BE49-F238E27FC236}">
                <a16:creationId xmlns:a16="http://schemas.microsoft.com/office/drawing/2014/main" id="{6BFE7226-FE58-4BA0-B064-276B87157BEE}"/>
              </a:ext>
            </a:extLst>
          </p:cNvPr>
          <p:cNvSpPr txBox="1">
            <a:spLocks noChangeArrowheads="1"/>
          </p:cNvSpPr>
          <p:nvPr/>
        </p:nvSpPr>
        <p:spPr bwMode="auto">
          <a:xfrm>
            <a:off x="6553915" y="6457950"/>
            <a:ext cx="247924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Times New Roman" panose="02020603050405020304" pitchFamily="18" charset="0"/>
                <a:cs typeface="Times New Roman" panose="02020603050405020304" pitchFamily="18" charset="0"/>
              </a:defRPr>
            </a:lvl1pPr>
            <a:lvl2pPr marL="742950" indent="-285750">
              <a:defRPr sz="2000">
                <a:solidFill>
                  <a:schemeClr val="tx1"/>
                </a:solidFill>
                <a:latin typeface="Times New Roman" panose="02020603050405020304" pitchFamily="18" charset="0"/>
                <a:cs typeface="Times New Roman" panose="02020603050405020304" pitchFamily="18" charset="0"/>
              </a:defRPr>
            </a:lvl2pPr>
            <a:lvl3pPr marL="1143000" indent="-228600">
              <a:defRPr sz="2000">
                <a:solidFill>
                  <a:schemeClr val="tx1"/>
                </a:solidFill>
                <a:latin typeface="Times New Roman" panose="02020603050405020304" pitchFamily="18" charset="0"/>
                <a:cs typeface="Times New Roman" panose="02020603050405020304" pitchFamily="18" charset="0"/>
              </a:defRPr>
            </a:lvl3pPr>
            <a:lvl4pPr marL="1600200" indent="-228600">
              <a:defRPr sz="2000">
                <a:solidFill>
                  <a:schemeClr val="tx1"/>
                </a:solidFill>
                <a:latin typeface="Times New Roman" panose="02020603050405020304" pitchFamily="18" charset="0"/>
                <a:cs typeface="Times New Roman" panose="02020603050405020304" pitchFamily="18" charset="0"/>
              </a:defRPr>
            </a:lvl4pPr>
            <a:lvl5pPr marL="2057400" indent="-228600">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9pPr>
          </a:lstStyle>
          <a:p>
            <a:pPr algn="ctr"/>
            <a:r>
              <a:rPr lang="en-US" altLang="en-US" b="1" dirty="0">
                <a:solidFill>
                  <a:srgbClr val="000099"/>
                </a:solidFill>
                <a:latin typeface="Arial" panose="020B0604020202020204" pitchFamily="34" charset="0"/>
                <a:cs typeface="Arial" panose="020B0604020202020204" pitchFamily="34" charset="0"/>
              </a:rPr>
              <a:t>29 July 2024</a:t>
            </a:r>
          </a:p>
        </p:txBody>
      </p:sp>
      <p:sp>
        <p:nvSpPr>
          <p:cNvPr id="5" name="Rectangle 2">
            <a:extLst>
              <a:ext uri="{FF2B5EF4-FFF2-40B4-BE49-F238E27FC236}">
                <a16:creationId xmlns:a16="http://schemas.microsoft.com/office/drawing/2014/main" id="{9043633C-7349-47D8-A81C-BFA042ECB719}"/>
              </a:ext>
            </a:extLst>
          </p:cNvPr>
          <p:cNvSpPr txBox="1">
            <a:spLocks noChangeArrowheads="1"/>
          </p:cNvSpPr>
          <p:nvPr/>
        </p:nvSpPr>
        <p:spPr bwMode="auto">
          <a:xfrm>
            <a:off x="1699491" y="2592909"/>
            <a:ext cx="5772647" cy="1757238"/>
          </a:xfrm>
          <a:prstGeom prst="rect">
            <a:avLst/>
          </a:prstGeom>
          <a:noFill/>
          <a:ln w="9525">
            <a:noFill/>
            <a:miter lim="800000"/>
            <a:headEnd/>
            <a:tailEnd/>
          </a:ln>
          <a:effectLst>
            <a:outerShdw dist="17961" dir="2700000" algn="ctr" rotWithShape="0">
              <a:schemeClr val="bg1"/>
            </a:outerShdw>
          </a:effectLst>
        </p:spPr>
        <p:txBody>
          <a:bodyPr anchor="b"/>
          <a:lstStyle/>
          <a:p>
            <a:pPr algn="ctr">
              <a:lnSpc>
                <a:spcPct val="85000"/>
              </a:lnSpc>
              <a:defRPr/>
            </a:pPr>
            <a:r>
              <a:rPr lang="en-US" sz="3600" b="1" kern="0" dirty="0">
                <a:latin typeface="Arial" panose="020B0604020202020204" pitchFamily="34" charset="0"/>
                <a:ea typeface="+mj-ea"/>
                <a:cs typeface="Arial" panose="020B0604020202020204" pitchFamily="34" charset="0"/>
              </a:rPr>
              <a:t>Fleet Guidance for Declaration of Deserters</a:t>
            </a:r>
          </a:p>
          <a:p>
            <a:pPr algn="ctr">
              <a:lnSpc>
                <a:spcPct val="85000"/>
              </a:lnSpc>
              <a:defRPr/>
            </a:pPr>
            <a:endParaRPr lang="en-US" sz="2800" b="1" kern="0" dirty="0">
              <a:latin typeface="Arial" panose="020B0604020202020204" pitchFamily="34" charset="0"/>
              <a:ea typeface="+mj-ea"/>
              <a:cs typeface="Arial" panose="020B0604020202020204" pitchFamily="34" charset="0"/>
            </a:endParaRPr>
          </a:p>
        </p:txBody>
      </p:sp>
      <p:sp>
        <p:nvSpPr>
          <p:cNvPr id="4" name="Rectangle 2">
            <a:extLst>
              <a:ext uri="{FF2B5EF4-FFF2-40B4-BE49-F238E27FC236}">
                <a16:creationId xmlns:a16="http://schemas.microsoft.com/office/drawing/2014/main" id="{9043633C-7349-47D8-A81C-BFA042ECB719}"/>
              </a:ext>
            </a:extLst>
          </p:cNvPr>
          <p:cNvSpPr txBox="1">
            <a:spLocks noChangeArrowheads="1"/>
          </p:cNvSpPr>
          <p:nvPr/>
        </p:nvSpPr>
        <p:spPr bwMode="auto">
          <a:xfrm>
            <a:off x="2662150" y="334157"/>
            <a:ext cx="5669280" cy="1111039"/>
          </a:xfrm>
          <a:prstGeom prst="rect">
            <a:avLst/>
          </a:prstGeom>
          <a:noFill/>
          <a:ln w="9525">
            <a:noFill/>
            <a:miter lim="800000"/>
            <a:headEnd/>
            <a:tailEnd/>
          </a:ln>
          <a:effectLst>
            <a:outerShdw dist="17961" dir="2700000" algn="ctr" rotWithShape="0">
              <a:schemeClr val="bg1"/>
            </a:outerShdw>
          </a:effectLst>
        </p:spPr>
        <p:txBody>
          <a:bodyPr anchor="b"/>
          <a:lstStyle/>
          <a:p>
            <a:pPr algn="ctr">
              <a:lnSpc>
                <a:spcPct val="85000"/>
              </a:lnSpc>
              <a:defRPr/>
            </a:pPr>
            <a:endParaRPr lang="en-US" sz="4000" b="1" kern="0" dirty="0">
              <a:solidFill>
                <a:srgbClr val="000099"/>
              </a:solidFill>
              <a:latin typeface="+mj-lt"/>
              <a:ea typeface="+mj-ea"/>
              <a:cs typeface="+mj-cs"/>
            </a:endParaRPr>
          </a:p>
          <a:p>
            <a:pPr algn="ctr">
              <a:lnSpc>
                <a:spcPct val="85000"/>
              </a:lnSpc>
              <a:defRPr/>
            </a:pPr>
            <a:endParaRPr lang="en-US" sz="4200" b="1" i="1" kern="0" dirty="0">
              <a:solidFill>
                <a:srgbClr val="000099"/>
              </a:solidFill>
              <a:latin typeface="+mj-lt"/>
              <a:ea typeface="+mj-ea"/>
              <a:cs typeface="+mj-cs"/>
            </a:endParaRPr>
          </a:p>
          <a:p>
            <a:pPr algn="ctr">
              <a:lnSpc>
                <a:spcPct val="85000"/>
              </a:lnSpc>
              <a:defRPr/>
            </a:pPr>
            <a:endParaRPr lang="en-US" sz="4200" b="1" i="1" kern="0" dirty="0">
              <a:solidFill>
                <a:srgbClr val="000099"/>
              </a:solidFill>
              <a:latin typeface="+mj-lt"/>
              <a:ea typeface="+mj-ea"/>
              <a:cs typeface="+mj-cs"/>
            </a:endParaRPr>
          </a:p>
          <a:p>
            <a:pPr algn="ctr">
              <a:lnSpc>
                <a:spcPct val="85000"/>
              </a:lnSpc>
              <a:defRPr/>
            </a:pPr>
            <a:endParaRPr lang="en-US" sz="4200" b="1" i="1" kern="0" dirty="0">
              <a:solidFill>
                <a:srgbClr val="000099"/>
              </a:solidFill>
              <a:latin typeface="+mj-lt"/>
              <a:ea typeface="+mj-ea"/>
              <a:cs typeface="+mj-cs"/>
            </a:endParaRPr>
          </a:p>
          <a:p>
            <a:pPr algn="ctr">
              <a:lnSpc>
                <a:spcPct val="85000"/>
              </a:lnSpc>
              <a:defRPr/>
            </a:pPr>
            <a:r>
              <a:rPr lang="en-US" sz="2800" b="1" kern="0" dirty="0">
                <a:solidFill>
                  <a:srgbClr val="000099"/>
                </a:solidFill>
                <a:latin typeface="Arial" panose="020B0604020202020204" pitchFamily="34" charset="0"/>
                <a:ea typeface="+mj-ea"/>
                <a:cs typeface="Arial" panose="020B0604020202020204" pitchFamily="34" charset="0"/>
              </a:rPr>
              <a:t>Navy Absentee Collection and Information Center (NACIC)</a:t>
            </a:r>
            <a:endParaRPr lang="en-US" sz="2800" b="1" i="1" kern="0" dirty="0">
              <a:latin typeface="+mj-lt"/>
              <a:ea typeface="+mj-ea"/>
              <a:cs typeface="+mj-cs"/>
            </a:endParaRPr>
          </a:p>
        </p:txBody>
      </p:sp>
      <p:cxnSp>
        <p:nvCxnSpPr>
          <p:cNvPr id="10" name="Straight Connector 9"/>
          <p:cNvCxnSpPr/>
          <p:nvPr/>
        </p:nvCxnSpPr>
        <p:spPr bwMode="auto">
          <a:xfrm>
            <a:off x="2662150" y="1448132"/>
            <a:ext cx="5669280" cy="0"/>
          </a:xfrm>
          <a:prstGeom prst="line">
            <a:avLst/>
          </a:prstGeom>
          <a:ln>
            <a:headEnd type="none" w="med" len="med"/>
            <a:tailEnd type="none" w="med" len="med"/>
          </a:ln>
        </p:spPr>
        <p:style>
          <a:lnRef idx="2">
            <a:schemeClr val="accent2"/>
          </a:lnRef>
          <a:fillRef idx="0">
            <a:schemeClr val="accent2"/>
          </a:fillRef>
          <a:effectRef idx="1">
            <a:schemeClr val="accent2"/>
          </a:effectRef>
          <a:fontRef idx="minor">
            <a:schemeClr val="tx1"/>
          </a:fontRef>
        </p:style>
      </p:cxnSp>
      <p:sp>
        <p:nvSpPr>
          <p:cNvPr id="8" name="Rectangle 2">
            <a:extLst>
              <a:ext uri="{FF2B5EF4-FFF2-40B4-BE49-F238E27FC236}">
                <a16:creationId xmlns:a16="http://schemas.microsoft.com/office/drawing/2014/main" id="{9043633C-7349-47D8-A81C-BFA042ECB719}"/>
              </a:ext>
            </a:extLst>
          </p:cNvPr>
          <p:cNvSpPr txBox="1">
            <a:spLocks noChangeArrowheads="1"/>
          </p:cNvSpPr>
          <p:nvPr/>
        </p:nvSpPr>
        <p:spPr bwMode="auto">
          <a:xfrm>
            <a:off x="2662150" y="1405882"/>
            <a:ext cx="5669281" cy="549639"/>
          </a:xfrm>
          <a:prstGeom prst="rect">
            <a:avLst/>
          </a:prstGeom>
          <a:noFill/>
          <a:ln w="9525">
            <a:noFill/>
            <a:miter lim="800000"/>
            <a:headEnd/>
            <a:tailEnd/>
          </a:ln>
          <a:effectLst>
            <a:outerShdw dist="17961" dir="2700000" algn="ctr" rotWithShape="0">
              <a:schemeClr val="bg1"/>
            </a:outerShdw>
          </a:effectLst>
        </p:spPr>
        <p:txBody>
          <a:bodyPr anchor="b"/>
          <a:lstStyle/>
          <a:p>
            <a:pPr algn="ctr">
              <a:lnSpc>
                <a:spcPct val="85000"/>
              </a:lnSpc>
              <a:defRPr/>
            </a:pPr>
            <a:endParaRPr lang="en-US" sz="4000" b="1" kern="0" dirty="0">
              <a:solidFill>
                <a:srgbClr val="000099"/>
              </a:solidFill>
              <a:latin typeface="+mj-lt"/>
              <a:ea typeface="+mj-ea"/>
              <a:cs typeface="+mj-cs"/>
            </a:endParaRPr>
          </a:p>
          <a:p>
            <a:pPr algn="ctr">
              <a:lnSpc>
                <a:spcPct val="85000"/>
              </a:lnSpc>
              <a:defRPr/>
            </a:pPr>
            <a:endParaRPr lang="en-US" sz="4200" b="1" i="1" kern="0" dirty="0">
              <a:solidFill>
                <a:srgbClr val="000099"/>
              </a:solidFill>
              <a:latin typeface="+mj-lt"/>
              <a:ea typeface="+mj-ea"/>
              <a:cs typeface="+mj-cs"/>
            </a:endParaRPr>
          </a:p>
          <a:p>
            <a:pPr algn="ctr">
              <a:lnSpc>
                <a:spcPct val="85000"/>
              </a:lnSpc>
              <a:defRPr/>
            </a:pPr>
            <a:endParaRPr lang="en-US" sz="4200" b="1" i="1" kern="0" dirty="0">
              <a:solidFill>
                <a:srgbClr val="000099"/>
              </a:solidFill>
              <a:latin typeface="+mj-lt"/>
              <a:ea typeface="+mj-ea"/>
              <a:cs typeface="+mj-cs"/>
            </a:endParaRPr>
          </a:p>
          <a:p>
            <a:pPr algn="ctr">
              <a:lnSpc>
                <a:spcPct val="85000"/>
              </a:lnSpc>
              <a:defRPr/>
            </a:pPr>
            <a:endParaRPr lang="en-US" sz="4200" b="1" i="1" kern="0" dirty="0">
              <a:solidFill>
                <a:srgbClr val="000099"/>
              </a:solidFill>
              <a:latin typeface="+mj-lt"/>
              <a:ea typeface="+mj-ea"/>
              <a:cs typeface="+mj-cs"/>
            </a:endParaRPr>
          </a:p>
          <a:p>
            <a:pPr algn="ctr">
              <a:lnSpc>
                <a:spcPct val="85000"/>
              </a:lnSpc>
              <a:defRPr/>
            </a:pPr>
            <a:r>
              <a:rPr lang="en-US" sz="2800" b="1" kern="0" dirty="0">
                <a:solidFill>
                  <a:srgbClr val="000099"/>
                </a:solidFill>
                <a:latin typeface="Arial" panose="020B0604020202020204" pitchFamily="34" charset="0"/>
                <a:ea typeface="+mj-ea"/>
                <a:cs typeface="Arial" panose="020B0604020202020204" pitchFamily="34" charset="0"/>
              </a:rPr>
              <a:t>PERS-00D2 </a:t>
            </a:r>
            <a:endParaRPr lang="en-US" sz="2800" b="1" i="1" kern="0" dirty="0">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a:extLst>
              <a:ext uri="{FF2B5EF4-FFF2-40B4-BE49-F238E27FC236}">
                <a16:creationId xmlns:a16="http://schemas.microsoft.com/office/drawing/2014/main" id="{8EBA1F4A-0D3F-4514-A5C7-00AC4638057A}"/>
              </a:ext>
            </a:extLst>
          </p:cNvPr>
          <p:cNvSpPr>
            <a:spLocks noGrp="1" noChangeArrowheads="1"/>
          </p:cNvSpPr>
          <p:nvPr>
            <p:ph type="body" idx="1"/>
          </p:nvPr>
        </p:nvSpPr>
        <p:spPr>
          <a:xfrm>
            <a:off x="349624" y="1192306"/>
            <a:ext cx="8597152" cy="5343665"/>
          </a:xfrm>
        </p:spPr>
        <p:txBody>
          <a:bodyPr/>
          <a:lstStyle/>
          <a:p>
            <a:pPr marL="0" indent="0" algn="ctr" eaLnBrk="1" hangingPunct="1">
              <a:lnSpc>
                <a:spcPct val="100000"/>
              </a:lnSpc>
              <a:spcBef>
                <a:spcPct val="0"/>
              </a:spcBef>
              <a:buFont typeface="Monotype Sorts"/>
              <a:buNone/>
            </a:pPr>
            <a:r>
              <a:rPr lang="en-US" altLang="en-US" sz="2000" dirty="0">
                <a:latin typeface="Arial" panose="020B0604020202020204" pitchFamily="34" charset="0"/>
                <a:cs typeface="Arial" panose="020B0604020202020204" pitchFamily="34" charset="0"/>
              </a:rPr>
              <a:t>Command actions upon initial absence “first 24 hours”</a:t>
            </a:r>
          </a:p>
          <a:p>
            <a:pPr marL="0" indent="0" algn="ctr" eaLnBrk="1" hangingPunct="1">
              <a:lnSpc>
                <a:spcPct val="100000"/>
              </a:lnSpc>
              <a:spcBef>
                <a:spcPct val="0"/>
              </a:spcBef>
              <a:buNone/>
            </a:pPr>
            <a:r>
              <a:rPr lang="en-US" altLang="en-US" sz="1200" b="0" dirty="0">
                <a:latin typeface="Arial" panose="020B0604020202020204" pitchFamily="34" charset="0"/>
                <a:cs typeface="Arial" panose="020B0604020202020204" pitchFamily="34" charset="0"/>
              </a:rPr>
              <a:t>MILPERSMAN 1600-040 Procedures for Commands to which Enlisted and Officer Absentees are Attached</a:t>
            </a:r>
          </a:p>
          <a:p>
            <a:pPr marL="0" indent="0" algn="ctr" eaLnBrk="1" hangingPunct="1">
              <a:lnSpc>
                <a:spcPct val="100000"/>
              </a:lnSpc>
              <a:spcBef>
                <a:spcPct val="0"/>
              </a:spcBef>
              <a:buNone/>
            </a:pPr>
            <a:endParaRPr lang="en-US" altLang="en-US" sz="12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endParaRPr lang="en-US" altLang="en-US" sz="1200" b="0" dirty="0">
              <a:latin typeface="Arial" panose="020B0604020202020204" pitchFamily="34" charset="0"/>
              <a:cs typeface="Arial" panose="020B0604020202020204" pitchFamily="34" charset="0"/>
            </a:endParaRPr>
          </a:p>
          <a:p>
            <a:pPr marL="342900" indent="-342900" eaLnBrk="1" hangingPunct="1">
              <a:lnSpc>
                <a:spcPct val="100000"/>
              </a:lnSpc>
              <a:spcBef>
                <a:spcPct val="0"/>
              </a:spcBef>
              <a:buAutoNum type="arabicParenBoth"/>
            </a:pPr>
            <a:r>
              <a:rPr lang="en-US" altLang="en-US" sz="1600" b="0" dirty="0">
                <a:latin typeface="Arial" panose="020B0604020202020204" pitchFamily="34" charset="0"/>
                <a:cs typeface="Arial" panose="020B0604020202020204" pitchFamily="34" charset="0"/>
              </a:rPr>
              <a:t>List the member on the daily absentee report. Ensure full personal identification data and date of start of absence is recorded.</a:t>
            </a:r>
          </a:p>
          <a:p>
            <a:pPr marL="342900" indent="-342900" eaLnBrk="1" hangingPunct="1">
              <a:lnSpc>
                <a:spcPct val="100000"/>
              </a:lnSpc>
              <a:spcBef>
                <a:spcPct val="0"/>
              </a:spcBef>
              <a:buAutoNum type="arabicParenBoth"/>
            </a:pPr>
            <a:endParaRPr lang="en-US" altLang="en-US" sz="1600" b="0" dirty="0">
              <a:latin typeface="Arial" panose="020B0604020202020204" pitchFamily="34" charset="0"/>
              <a:cs typeface="Arial" panose="020B0604020202020204" pitchFamily="34" charset="0"/>
            </a:endParaRPr>
          </a:p>
          <a:p>
            <a:pPr marL="342900" indent="-342900" eaLnBrk="1" hangingPunct="1">
              <a:lnSpc>
                <a:spcPct val="100000"/>
              </a:lnSpc>
              <a:spcBef>
                <a:spcPct val="0"/>
              </a:spcBef>
              <a:buAutoNum type="arabicParenBoth"/>
            </a:pPr>
            <a:r>
              <a:rPr lang="en-US" altLang="en-US" sz="1600" b="0" dirty="0">
                <a:latin typeface="Arial" panose="020B0604020202020204" pitchFamily="34" charset="0"/>
                <a:cs typeface="Arial" panose="020B0604020202020204" pitchFamily="34" charset="0"/>
              </a:rPr>
              <a:t>Provide a copy of the daily absentee report to the servicing personnel support detachment (PSD) or local personnel office (PERSOFF).</a:t>
            </a:r>
          </a:p>
          <a:p>
            <a:pPr marL="342900" indent="-342900" eaLnBrk="1" hangingPunct="1">
              <a:lnSpc>
                <a:spcPct val="100000"/>
              </a:lnSpc>
              <a:spcBef>
                <a:spcPct val="0"/>
              </a:spcBef>
              <a:buAutoNum type="arabicParenBoth"/>
            </a:pPr>
            <a:endParaRPr lang="en-US" altLang="en-US" sz="1600" b="0" dirty="0">
              <a:latin typeface="Arial" panose="020B0604020202020204" pitchFamily="34" charset="0"/>
              <a:cs typeface="Arial" panose="020B0604020202020204" pitchFamily="34" charset="0"/>
            </a:endParaRPr>
          </a:p>
          <a:p>
            <a:pPr marL="342900" indent="-342900" eaLnBrk="1" hangingPunct="1">
              <a:lnSpc>
                <a:spcPct val="100000"/>
              </a:lnSpc>
              <a:spcBef>
                <a:spcPct val="0"/>
              </a:spcBef>
              <a:buAutoNum type="arabicParenBoth"/>
            </a:pPr>
            <a:r>
              <a:rPr lang="en-US" altLang="en-US" sz="1600" b="0" dirty="0">
                <a:latin typeface="Arial" panose="020B0604020202020204" pitchFamily="34" charset="0"/>
                <a:cs typeface="Arial" panose="020B0604020202020204" pitchFamily="34" charset="0"/>
              </a:rPr>
              <a:t>Visit living quarters, talk to co-workers, peers, witnesses etc.  Check with local hospitals, law enforcement agencies, social media accounts, religious and counseling services.  CHECK everywhere. In </a:t>
            </a:r>
            <a:r>
              <a:rPr lang="en-US" altLang="en-US" sz="1600" b="0" dirty="0" smtClean="0">
                <a:latin typeface="Arial" panose="020B0604020202020204" pitchFamily="34" charset="0"/>
                <a:cs typeface="Arial" panose="020B0604020202020204" pitchFamily="34" charset="0"/>
              </a:rPr>
              <a:t>short, </a:t>
            </a:r>
            <a:r>
              <a:rPr lang="en-US" altLang="en-US" sz="1600" b="0" dirty="0">
                <a:latin typeface="Arial" panose="020B0604020202020204" pitchFamily="34" charset="0"/>
                <a:cs typeface="Arial" panose="020B0604020202020204" pitchFamily="34" charset="0"/>
              </a:rPr>
              <a:t>attempt to locate the Sailor and/or conduct investigation as appropriate. </a:t>
            </a:r>
          </a:p>
          <a:p>
            <a:pPr marL="0" indent="0" eaLnBrk="1" hangingPunct="1">
              <a:lnSpc>
                <a:spcPct val="100000"/>
              </a:lnSpc>
              <a:spcBef>
                <a:spcPct val="0"/>
              </a:spcBef>
              <a:buNone/>
            </a:pPr>
            <a:endParaRPr lang="en-US" altLang="en-US" sz="16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600" b="0" dirty="0">
                <a:latin typeface="Arial" panose="020B0604020202020204" pitchFamily="34" charset="0"/>
                <a:cs typeface="Arial" panose="020B0604020202020204" pitchFamily="34" charset="0"/>
              </a:rPr>
              <a:t>IF, conditions exists are credible evidence suggest they are a missing person (i.e. kidnapped, dead etc.) contact local investigative service agencies (i.e., NCIS) to rule out foul play or death. </a:t>
            </a:r>
          </a:p>
          <a:p>
            <a:pPr marL="0" indent="0" algn="ctr" eaLnBrk="1" hangingPunct="1">
              <a:lnSpc>
                <a:spcPct val="100000"/>
              </a:lnSpc>
              <a:spcBef>
                <a:spcPct val="0"/>
              </a:spcBef>
              <a:buNone/>
            </a:pPr>
            <a:endParaRPr lang="en-US" altLang="en-US" sz="12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endParaRPr lang="en-US" altLang="en-US" sz="1800" b="0" dirty="0">
              <a:latin typeface="Arial" panose="020B0604020202020204" pitchFamily="34" charset="0"/>
              <a:cs typeface="Arial" panose="020B0604020202020204" pitchFamily="34" charset="0"/>
            </a:endParaRPr>
          </a:p>
          <a:p>
            <a:pPr marL="0" indent="0" eaLnBrk="1" hangingPunct="1">
              <a:lnSpc>
                <a:spcPct val="100000"/>
              </a:lnSpc>
              <a:spcBef>
                <a:spcPct val="0"/>
              </a:spcBef>
              <a:buFont typeface="Monotype Sorts"/>
              <a:buNone/>
            </a:pPr>
            <a:endParaRPr lang="en-US" altLang="en-US" sz="2000" b="0" dirty="0">
              <a:latin typeface="Arial" panose="020B0604020202020204" pitchFamily="34" charset="0"/>
              <a:cs typeface="Arial" panose="020B0604020202020204" pitchFamily="34" charset="0"/>
            </a:endParaRPr>
          </a:p>
        </p:txBody>
      </p:sp>
      <p:sp>
        <p:nvSpPr>
          <p:cNvPr id="8196" name="Slide Number Placeholder 3">
            <a:extLst>
              <a:ext uri="{FF2B5EF4-FFF2-40B4-BE49-F238E27FC236}">
                <a16:creationId xmlns:a16="http://schemas.microsoft.com/office/drawing/2014/main" id="{EA5F2991-9453-45A3-8522-16851BC48DD2}"/>
              </a:ext>
            </a:extLst>
          </p:cNvPr>
          <p:cNvSpPr txBox="1">
            <a:spLocks/>
          </p:cNvSpPr>
          <p:nvPr/>
        </p:nvSpPr>
        <p:spPr bwMode="auto">
          <a:xfrm>
            <a:off x="8730532" y="6535971"/>
            <a:ext cx="413468" cy="32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cs typeface="Times New Roman" panose="02020603050405020304" pitchFamily="18" charset="0"/>
              </a:defRPr>
            </a:lvl1pPr>
            <a:lvl2pPr marL="742950" indent="-285750">
              <a:defRPr sz="2000">
                <a:solidFill>
                  <a:schemeClr val="tx1"/>
                </a:solidFill>
                <a:latin typeface="Times New Roman" panose="02020603050405020304" pitchFamily="18" charset="0"/>
                <a:cs typeface="Times New Roman" panose="02020603050405020304" pitchFamily="18" charset="0"/>
              </a:defRPr>
            </a:lvl2pPr>
            <a:lvl3pPr marL="1143000" indent="-228600">
              <a:defRPr sz="2000">
                <a:solidFill>
                  <a:schemeClr val="tx1"/>
                </a:solidFill>
                <a:latin typeface="Times New Roman" panose="02020603050405020304" pitchFamily="18" charset="0"/>
                <a:cs typeface="Times New Roman" panose="02020603050405020304" pitchFamily="18" charset="0"/>
              </a:defRPr>
            </a:lvl3pPr>
            <a:lvl4pPr marL="1600200" indent="-228600">
              <a:defRPr sz="2000">
                <a:solidFill>
                  <a:schemeClr val="tx1"/>
                </a:solidFill>
                <a:latin typeface="Times New Roman" panose="02020603050405020304" pitchFamily="18" charset="0"/>
                <a:cs typeface="Times New Roman" panose="02020603050405020304" pitchFamily="18" charset="0"/>
              </a:defRPr>
            </a:lvl4pPr>
            <a:lvl5pPr marL="2057400" indent="-228600">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9pPr>
          </a:lstStyle>
          <a:p>
            <a:pPr algn="ctr"/>
            <a:fld id="{D60DA1F1-C68B-42FA-8BB3-B5ACA08961DB}" type="slidenum">
              <a:rPr lang="en-US" altLang="en-US" sz="1400" b="1">
                <a:solidFill>
                  <a:schemeClr val="tx2"/>
                </a:solidFill>
                <a:latin typeface="Arial" panose="020B0604020202020204" pitchFamily="34" charset="0"/>
                <a:cs typeface="Arial" panose="020B0604020202020204" pitchFamily="34" charset="0"/>
              </a:rPr>
              <a:pPr algn="ctr"/>
              <a:t>10</a:t>
            </a:fld>
            <a:endParaRPr lang="en-US" altLang="en-US" sz="1400" b="1" dirty="0">
              <a:solidFill>
                <a:schemeClr val="tx2"/>
              </a:solidFill>
              <a:latin typeface="Arial" panose="020B0604020202020204" pitchFamily="34" charset="0"/>
              <a:cs typeface="Arial" panose="020B0604020202020204" pitchFamily="34" charset="0"/>
            </a:endParaRPr>
          </a:p>
        </p:txBody>
      </p:sp>
      <p:sp>
        <p:nvSpPr>
          <p:cNvPr id="18" name="Rectangle 3">
            <a:extLst>
              <a:ext uri="{FF2B5EF4-FFF2-40B4-BE49-F238E27FC236}">
                <a16:creationId xmlns:a16="http://schemas.microsoft.com/office/drawing/2014/main" id="{986EB5BF-42B0-4BC2-91B0-5589B3C0FD37}"/>
              </a:ext>
            </a:extLst>
          </p:cNvPr>
          <p:cNvSpPr>
            <a:spLocks noGrp="1" noChangeArrowheads="1"/>
          </p:cNvSpPr>
          <p:nvPr>
            <p:ph type="title"/>
          </p:nvPr>
        </p:nvSpPr>
        <p:spPr>
          <a:xfrm>
            <a:off x="1574358" y="290147"/>
            <a:ext cx="7234680" cy="687863"/>
          </a:xfrm>
        </p:spPr>
        <p:txBody>
          <a:bodyPr anchor="ctr"/>
          <a:lstStyle/>
          <a:p>
            <a:pPr algn="r" eaLnBrk="1" hangingPunct="1">
              <a:lnSpc>
                <a:spcPct val="100000"/>
              </a:lnSpc>
            </a:pPr>
            <a:r>
              <a:rPr lang="en-US" altLang="en-US" sz="2800" i="1" dirty="0">
                <a:solidFill>
                  <a:srgbClr val="0033CC"/>
                </a:solidFill>
                <a:latin typeface="Arial" panose="020B0604020202020204" pitchFamily="34" charset="0"/>
                <a:cs typeface="Arial" panose="020B0604020202020204" pitchFamily="34" charset="0"/>
              </a:rPr>
              <a:t>Command Action &amp; Guidance</a:t>
            </a:r>
          </a:p>
        </p:txBody>
      </p:sp>
    </p:spTree>
    <p:extLst>
      <p:ext uri="{BB962C8B-B14F-4D97-AF65-F5344CB8AC3E}">
        <p14:creationId xmlns:p14="http://schemas.microsoft.com/office/powerpoint/2010/main" val="825075687"/>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a:extLst>
              <a:ext uri="{FF2B5EF4-FFF2-40B4-BE49-F238E27FC236}">
                <a16:creationId xmlns:a16="http://schemas.microsoft.com/office/drawing/2014/main" id="{8EBA1F4A-0D3F-4514-A5C7-00AC4638057A}"/>
              </a:ext>
            </a:extLst>
          </p:cNvPr>
          <p:cNvSpPr>
            <a:spLocks noGrp="1" noChangeArrowheads="1"/>
          </p:cNvSpPr>
          <p:nvPr>
            <p:ph type="body" idx="1"/>
          </p:nvPr>
        </p:nvSpPr>
        <p:spPr>
          <a:xfrm>
            <a:off x="231990" y="1165760"/>
            <a:ext cx="8498542" cy="5531224"/>
          </a:xfrm>
        </p:spPr>
        <p:txBody>
          <a:bodyPr/>
          <a:lstStyle/>
          <a:p>
            <a:pPr marL="0" indent="0" eaLnBrk="1" hangingPunct="1">
              <a:lnSpc>
                <a:spcPct val="100000"/>
              </a:lnSpc>
              <a:spcBef>
                <a:spcPct val="0"/>
              </a:spcBef>
              <a:buNone/>
            </a:pPr>
            <a:endParaRPr lang="en-US" altLang="en-US" sz="12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endParaRPr lang="en-US" altLang="en-US" sz="1200" b="0" dirty="0">
              <a:latin typeface="Arial" panose="020B0604020202020204" pitchFamily="34" charset="0"/>
              <a:cs typeface="Arial" panose="020B0604020202020204" pitchFamily="34" charset="0"/>
            </a:endParaRPr>
          </a:p>
          <a:p>
            <a:pPr marL="231775" indent="-231775" eaLnBrk="1" hangingPunct="1">
              <a:lnSpc>
                <a:spcPct val="100000"/>
              </a:lnSpc>
              <a:spcBef>
                <a:spcPct val="0"/>
              </a:spcBef>
              <a:buNone/>
            </a:pPr>
            <a:r>
              <a:rPr lang="en-US" altLang="en-US" sz="1600" b="0" dirty="0">
                <a:latin typeface="Arial" panose="020B0604020202020204" pitchFamily="34" charset="0"/>
                <a:cs typeface="Arial" panose="020B0604020202020204" pitchFamily="34" charset="0"/>
              </a:rPr>
              <a:t>(4) If unauthorized absence (UA) is less than 24 hours, make a permanent NAVPERS 1070/613 Administrative Remarks entry in the electronic service record (ESR) with the exact hours and date, both beginning and ending, and circumstances of UA via NSIPS.</a:t>
            </a:r>
          </a:p>
          <a:p>
            <a:pPr marL="231775" indent="-231775" eaLnBrk="1" hangingPunct="1">
              <a:lnSpc>
                <a:spcPct val="100000"/>
              </a:lnSpc>
              <a:spcBef>
                <a:spcPct val="0"/>
              </a:spcBef>
              <a:buNone/>
            </a:pPr>
            <a:endParaRPr lang="en-US" altLang="en-US" sz="1600" b="0" dirty="0">
              <a:latin typeface="Arial" panose="020B0604020202020204" pitchFamily="34" charset="0"/>
              <a:cs typeface="Arial" panose="020B0604020202020204" pitchFamily="34" charset="0"/>
            </a:endParaRPr>
          </a:p>
          <a:p>
            <a:pPr marL="231775" indent="-231775" eaLnBrk="1" hangingPunct="1">
              <a:lnSpc>
                <a:spcPct val="100000"/>
              </a:lnSpc>
              <a:spcBef>
                <a:spcPct val="0"/>
              </a:spcBef>
              <a:buNone/>
            </a:pPr>
            <a:r>
              <a:rPr lang="en-US" altLang="en-US" sz="1600" b="0" dirty="0">
                <a:latin typeface="Arial" panose="020B0604020202020204" pitchFamily="34" charset="0"/>
                <a:cs typeface="Arial" panose="020B0604020202020204" pitchFamily="34" charset="0"/>
              </a:rPr>
              <a:t>(5) If absent over 24 hours, provide the information to the servicing PSD or local PERSOFF for preparation and distribution of the NAVPERS 1070/606 Record of Unauthorized Absence via NSIPS.</a:t>
            </a:r>
          </a:p>
          <a:p>
            <a:pPr marL="231775" indent="-231775" eaLnBrk="1" hangingPunct="1">
              <a:lnSpc>
                <a:spcPct val="100000"/>
              </a:lnSpc>
              <a:spcBef>
                <a:spcPct val="0"/>
              </a:spcBef>
              <a:buNone/>
            </a:pPr>
            <a:endParaRPr lang="en-US" altLang="en-US" sz="1600" b="0" dirty="0">
              <a:latin typeface="Arial" panose="020B0604020202020204" pitchFamily="34" charset="0"/>
              <a:cs typeface="Arial" panose="020B0604020202020204" pitchFamily="34" charset="0"/>
            </a:endParaRPr>
          </a:p>
          <a:p>
            <a:pPr marL="231775" indent="-231775" eaLnBrk="1" hangingPunct="1">
              <a:lnSpc>
                <a:spcPct val="100000"/>
              </a:lnSpc>
              <a:spcBef>
                <a:spcPct val="0"/>
              </a:spcBef>
              <a:buNone/>
            </a:pPr>
            <a:r>
              <a:rPr lang="en-US" altLang="en-US" sz="1600" b="0" dirty="0">
                <a:latin typeface="Arial" panose="020B0604020202020204" pitchFamily="34" charset="0"/>
                <a:cs typeface="Arial" panose="020B0604020202020204" pitchFamily="34" charset="0"/>
              </a:rPr>
              <a:t>(6) The </a:t>
            </a:r>
            <a:r>
              <a:rPr lang="en-US" altLang="en-US" sz="1600" dirty="0">
                <a:latin typeface="Arial" panose="020B0604020202020204" pitchFamily="34" charset="0"/>
                <a:cs typeface="Arial" panose="020B0604020202020204" pitchFamily="34" charset="0"/>
              </a:rPr>
              <a:t>disbursing office will stop all allotments on the fifth day of absence</a:t>
            </a:r>
            <a:r>
              <a:rPr lang="en-US" altLang="en-US" sz="1600" b="0" dirty="0">
                <a:latin typeface="Arial" panose="020B0604020202020204" pitchFamily="34" charset="0"/>
                <a:cs typeface="Arial" panose="020B0604020202020204" pitchFamily="34" charset="0"/>
              </a:rPr>
              <a:t>. The command will notify the member’s next-of-kin.</a:t>
            </a:r>
          </a:p>
          <a:p>
            <a:pPr marL="0" indent="0" eaLnBrk="1" hangingPunct="1">
              <a:lnSpc>
                <a:spcPct val="100000"/>
              </a:lnSpc>
              <a:spcBef>
                <a:spcPct val="0"/>
              </a:spcBef>
              <a:buNone/>
            </a:pPr>
            <a:endParaRPr lang="en-US" altLang="en-US" sz="16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600" b="0" dirty="0">
                <a:latin typeface="Arial" panose="020B0604020202020204" pitchFamily="34" charset="0"/>
                <a:cs typeface="Arial" panose="020B0604020202020204" pitchFamily="34" charset="0"/>
              </a:rPr>
              <a:t>Failure to report (PCS etc.) follow guidance in MILPERSMAN 1600-120. Gaining/Losing Command researches failure to report and determines UA/desertion.  Gaining takes lead once determined. </a:t>
            </a:r>
          </a:p>
          <a:p>
            <a:pPr marL="0" indent="0" eaLnBrk="1" hangingPunct="1">
              <a:lnSpc>
                <a:spcPct val="100000"/>
              </a:lnSpc>
              <a:spcBef>
                <a:spcPct val="0"/>
              </a:spcBef>
              <a:buNone/>
            </a:pPr>
            <a:endParaRPr lang="en-US" altLang="en-US" sz="1600" b="0" dirty="0">
              <a:latin typeface="Arial" panose="020B0604020202020204" pitchFamily="34" charset="0"/>
              <a:cs typeface="Arial" panose="020B0604020202020204" pitchFamily="34" charset="0"/>
            </a:endParaRPr>
          </a:p>
          <a:p>
            <a:pPr marL="288925" indent="-288925" eaLnBrk="1" hangingPunct="1">
              <a:lnSpc>
                <a:spcPct val="100000"/>
              </a:lnSpc>
              <a:spcBef>
                <a:spcPct val="0"/>
              </a:spcBef>
              <a:buNone/>
            </a:pPr>
            <a:r>
              <a:rPr lang="en-US" altLang="en-US" sz="1600" b="0" dirty="0">
                <a:latin typeface="Arial" panose="020B0604020202020204" pitchFamily="34" charset="0"/>
                <a:cs typeface="Arial" panose="020B0604020202020204" pitchFamily="34" charset="0"/>
              </a:rPr>
              <a:t>(7) If circumstances indicate the person does not intend to return, demonstrates manifest intent to NOT return or meets 30-day absence threshold declare the member a deserter per MILPERSMAN 1600- 060.</a:t>
            </a:r>
          </a:p>
          <a:p>
            <a:pPr marL="0" indent="0" algn="ctr" eaLnBrk="1" hangingPunct="1">
              <a:lnSpc>
                <a:spcPct val="100000"/>
              </a:lnSpc>
              <a:spcBef>
                <a:spcPct val="0"/>
              </a:spcBef>
              <a:buNone/>
            </a:pPr>
            <a:endParaRPr lang="en-US" altLang="en-US" sz="12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endParaRPr lang="en-US" altLang="en-US" sz="1800" b="0" dirty="0">
              <a:latin typeface="Arial" panose="020B0604020202020204" pitchFamily="34" charset="0"/>
              <a:cs typeface="Arial" panose="020B0604020202020204" pitchFamily="34" charset="0"/>
            </a:endParaRPr>
          </a:p>
          <a:p>
            <a:pPr marL="0" indent="0" eaLnBrk="1" hangingPunct="1">
              <a:lnSpc>
                <a:spcPct val="100000"/>
              </a:lnSpc>
              <a:spcBef>
                <a:spcPct val="0"/>
              </a:spcBef>
              <a:buFont typeface="Monotype Sorts"/>
              <a:buNone/>
            </a:pPr>
            <a:endParaRPr lang="en-US" altLang="en-US" sz="2000" b="0" dirty="0">
              <a:latin typeface="Arial" panose="020B0604020202020204" pitchFamily="34" charset="0"/>
              <a:cs typeface="Arial" panose="020B0604020202020204" pitchFamily="34" charset="0"/>
            </a:endParaRPr>
          </a:p>
        </p:txBody>
      </p:sp>
      <p:sp>
        <p:nvSpPr>
          <p:cNvPr id="8196" name="Slide Number Placeholder 3">
            <a:extLst>
              <a:ext uri="{FF2B5EF4-FFF2-40B4-BE49-F238E27FC236}">
                <a16:creationId xmlns:a16="http://schemas.microsoft.com/office/drawing/2014/main" id="{EA5F2991-9453-45A3-8522-16851BC48DD2}"/>
              </a:ext>
            </a:extLst>
          </p:cNvPr>
          <p:cNvSpPr txBox="1">
            <a:spLocks/>
          </p:cNvSpPr>
          <p:nvPr/>
        </p:nvSpPr>
        <p:spPr bwMode="auto">
          <a:xfrm>
            <a:off x="8730532" y="6535971"/>
            <a:ext cx="413468" cy="32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cs typeface="Times New Roman" panose="02020603050405020304" pitchFamily="18" charset="0"/>
              </a:defRPr>
            </a:lvl1pPr>
            <a:lvl2pPr marL="742950" indent="-285750">
              <a:defRPr sz="2000">
                <a:solidFill>
                  <a:schemeClr val="tx1"/>
                </a:solidFill>
                <a:latin typeface="Times New Roman" panose="02020603050405020304" pitchFamily="18" charset="0"/>
                <a:cs typeface="Times New Roman" panose="02020603050405020304" pitchFamily="18" charset="0"/>
              </a:defRPr>
            </a:lvl2pPr>
            <a:lvl3pPr marL="1143000" indent="-228600">
              <a:defRPr sz="2000">
                <a:solidFill>
                  <a:schemeClr val="tx1"/>
                </a:solidFill>
                <a:latin typeface="Times New Roman" panose="02020603050405020304" pitchFamily="18" charset="0"/>
                <a:cs typeface="Times New Roman" panose="02020603050405020304" pitchFamily="18" charset="0"/>
              </a:defRPr>
            </a:lvl3pPr>
            <a:lvl4pPr marL="1600200" indent="-228600">
              <a:defRPr sz="2000">
                <a:solidFill>
                  <a:schemeClr val="tx1"/>
                </a:solidFill>
                <a:latin typeface="Times New Roman" panose="02020603050405020304" pitchFamily="18" charset="0"/>
                <a:cs typeface="Times New Roman" panose="02020603050405020304" pitchFamily="18" charset="0"/>
              </a:defRPr>
            </a:lvl4pPr>
            <a:lvl5pPr marL="2057400" indent="-228600">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9pPr>
          </a:lstStyle>
          <a:p>
            <a:pPr algn="ctr"/>
            <a:fld id="{D60DA1F1-C68B-42FA-8BB3-B5ACA08961DB}" type="slidenum">
              <a:rPr lang="en-US" altLang="en-US" sz="1400" b="1">
                <a:solidFill>
                  <a:schemeClr val="tx2"/>
                </a:solidFill>
                <a:latin typeface="Arial" panose="020B0604020202020204" pitchFamily="34" charset="0"/>
                <a:cs typeface="Arial" panose="020B0604020202020204" pitchFamily="34" charset="0"/>
              </a:rPr>
              <a:pPr algn="ctr"/>
              <a:t>11</a:t>
            </a:fld>
            <a:endParaRPr lang="en-US" altLang="en-US" sz="1400" b="1" dirty="0">
              <a:solidFill>
                <a:schemeClr val="tx2"/>
              </a:solidFill>
              <a:latin typeface="Arial" panose="020B0604020202020204" pitchFamily="34" charset="0"/>
              <a:cs typeface="Arial" panose="020B0604020202020204" pitchFamily="34" charset="0"/>
            </a:endParaRPr>
          </a:p>
        </p:txBody>
      </p:sp>
      <p:sp>
        <p:nvSpPr>
          <p:cNvPr id="18" name="Rectangle 3">
            <a:extLst>
              <a:ext uri="{FF2B5EF4-FFF2-40B4-BE49-F238E27FC236}">
                <a16:creationId xmlns:a16="http://schemas.microsoft.com/office/drawing/2014/main" id="{986EB5BF-42B0-4BC2-91B0-5589B3C0FD37}"/>
              </a:ext>
            </a:extLst>
          </p:cNvPr>
          <p:cNvSpPr>
            <a:spLocks noGrp="1" noChangeArrowheads="1"/>
          </p:cNvSpPr>
          <p:nvPr>
            <p:ph type="title"/>
          </p:nvPr>
        </p:nvSpPr>
        <p:spPr>
          <a:xfrm>
            <a:off x="1574358" y="290147"/>
            <a:ext cx="7234680" cy="687863"/>
          </a:xfrm>
        </p:spPr>
        <p:txBody>
          <a:bodyPr anchor="ctr"/>
          <a:lstStyle/>
          <a:p>
            <a:pPr algn="r" eaLnBrk="1" hangingPunct="1">
              <a:lnSpc>
                <a:spcPct val="100000"/>
              </a:lnSpc>
            </a:pPr>
            <a:r>
              <a:rPr lang="en-US" altLang="en-US" sz="2800" i="1" dirty="0">
                <a:solidFill>
                  <a:srgbClr val="0033CC"/>
                </a:solidFill>
                <a:latin typeface="Arial" panose="020B0604020202020204" pitchFamily="34" charset="0"/>
                <a:cs typeface="Arial" panose="020B0604020202020204" pitchFamily="34" charset="0"/>
              </a:rPr>
              <a:t>Command Action &amp; Guidance</a:t>
            </a:r>
          </a:p>
        </p:txBody>
      </p:sp>
    </p:spTree>
    <p:extLst>
      <p:ext uri="{BB962C8B-B14F-4D97-AF65-F5344CB8AC3E}">
        <p14:creationId xmlns:p14="http://schemas.microsoft.com/office/powerpoint/2010/main" val="3691672611"/>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a:extLst>
              <a:ext uri="{FF2B5EF4-FFF2-40B4-BE49-F238E27FC236}">
                <a16:creationId xmlns:a16="http://schemas.microsoft.com/office/drawing/2014/main" id="{8EBA1F4A-0D3F-4514-A5C7-00AC4638057A}"/>
              </a:ext>
            </a:extLst>
          </p:cNvPr>
          <p:cNvSpPr>
            <a:spLocks noGrp="1" noChangeArrowheads="1"/>
          </p:cNvSpPr>
          <p:nvPr>
            <p:ph type="body" idx="1"/>
          </p:nvPr>
        </p:nvSpPr>
        <p:spPr>
          <a:xfrm>
            <a:off x="231990" y="896471"/>
            <a:ext cx="8498542" cy="5531224"/>
          </a:xfrm>
        </p:spPr>
        <p:txBody>
          <a:bodyPr/>
          <a:lstStyle/>
          <a:p>
            <a:pPr marL="0" indent="0" algn="ctr" eaLnBrk="1" hangingPunct="1">
              <a:lnSpc>
                <a:spcPct val="100000"/>
              </a:lnSpc>
              <a:spcBef>
                <a:spcPct val="0"/>
              </a:spcBef>
              <a:buNone/>
            </a:pPr>
            <a:endParaRPr lang="en-US" altLang="en-US" sz="1200" b="0" dirty="0">
              <a:latin typeface="Arial" panose="020B0604020202020204" pitchFamily="34" charset="0"/>
              <a:cs typeface="Arial" panose="020B0604020202020204" pitchFamily="34" charset="0"/>
            </a:endParaRPr>
          </a:p>
          <a:p>
            <a:pPr marL="0" indent="0" algn="ctr" eaLnBrk="1" hangingPunct="1">
              <a:lnSpc>
                <a:spcPct val="100000"/>
              </a:lnSpc>
              <a:spcBef>
                <a:spcPct val="0"/>
              </a:spcBef>
              <a:buNone/>
            </a:pPr>
            <a:r>
              <a:rPr lang="en-US" altLang="en-US" sz="2000" dirty="0">
                <a:latin typeface="Arial" panose="020B0604020202020204" pitchFamily="34" charset="0"/>
                <a:cs typeface="Arial" panose="020B0604020202020204" pitchFamily="34" charset="0"/>
              </a:rPr>
              <a:t>Command actions for declaration of deserter</a:t>
            </a:r>
          </a:p>
          <a:p>
            <a:pPr marL="0" indent="0" algn="ctr" eaLnBrk="1" hangingPunct="1">
              <a:lnSpc>
                <a:spcPct val="100000"/>
              </a:lnSpc>
              <a:spcBef>
                <a:spcPct val="0"/>
              </a:spcBef>
              <a:buNone/>
            </a:pPr>
            <a:r>
              <a:rPr lang="en-US" altLang="en-US" sz="1200" b="0" dirty="0">
                <a:latin typeface="Arial" panose="020B0604020202020204" pitchFamily="34" charset="0"/>
                <a:cs typeface="Arial" panose="020B0604020202020204" pitchFamily="34" charset="0"/>
              </a:rPr>
              <a:t>MILPERSMAN 1600-060 Declaration of Deserters</a:t>
            </a:r>
          </a:p>
          <a:p>
            <a:pPr marL="0" indent="0" algn="ctr" eaLnBrk="1" hangingPunct="1">
              <a:lnSpc>
                <a:spcPct val="100000"/>
              </a:lnSpc>
              <a:spcBef>
                <a:spcPct val="0"/>
              </a:spcBef>
              <a:buNone/>
            </a:pPr>
            <a:endParaRPr lang="en-US" altLang="en-US" sz="1200" b="0" dirty="0">
              <a:latin typeface="Arial" panose="020B0604020202020204" pitchFamily="34" charset="0"/>
              <a:cs typeface="Arial" panose="020B0604020202020204" pitchFamily="34" charset="0"/>
            </a:endParaRPr>
          </a:p>
          <a:p>
            <a:pPr marL="0" indent="0" algn="ctr" eaLnBrk="1" hangingPunct="1">
              <a:lnSpc>
                <a:spcPct val="100000"/>
              </a:lnSpc>
              <a:spcBef>
                <a:spcPct val="0"/>
              </a:spcBef>
              <a:buNone/>
            </a:pPr>
            <a:endParaRPr lang="en-US" altLang="en-US" sz="1200" b="0" dirty="0">
              <a:latin typeface="Arial" panose="020B0604020202020204" pitchFamily="34" charset="0"/>
              <a:cs typeface="Arial" panose="020B0604020202020204" pitchFamily="34" charset="0"/>
            </a:endParaRPr>
          </a:p>
          <a:p>
            <a:pPr marL="288925" indent="-288925"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(1) Declare the member a deserter by preparing and transmitting DD 553 Deserter/Absentee Wanted by the Armed Forces.  DD 553 may be accessed via www.dtic.mil/whs/directives/infomgt/forms/index.html</a:t>
            </a:r>
          </a:p>
          <a:p>
            <a:pPr marL="288925" indent="-288925"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288925" indent="-288925"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(2) When DD 553 is issued, the commander must collect, inventory, and place the absentee’s personal effects in safekeeping.  Personal Effects. Dispose of personal effects per NAVSUP 485 Naval Supply Procedures Vol1 and NAVSUP 490 Transportation Personal Property.</a:t>
            </a:r>
          </a:p>
          <a:p>
            <a:pPr marL="288925" indent="-288925"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288925" indent="-288925"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Note:  Upon receipt of DD 553, NACIC will change the member’s on-board personnel accounting status to Deserter ACC 109. Upon return to military control, NACIC will change the member’s ACC to the appropriate status. </a:t>
            </a:r>
          </a:p>
          <a:p>
            <a:pPr marL="288925" indent="-288925"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288925" indent="-288925"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On 120th day contact NACIC to determine guidance regarding transfer of member(s) to NACIC Deserter UIC 41104. </a:t>
            </a:r>
          </a:p>
          <a:p>
            <a:pPr marL="288925" indent="-288925"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288925" indent="-288925"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(3) Evaluation and Fitness Report. Complete close-out evaluation and fitness report upon deserter reaching the 120-day mark and is transferred into the deserter UIC.</a:t>
            </a:r>
          </a:p>
          <a:p>
            <a:pPr marL="0" indent="0"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p:txBody>
      </p:sp>
      <p:sp>
        <p:nvSpPr>
          <p:cNvPr id="8196" name="Slide Number Placeholder 3">
            <a:extLst>
              <a:ext uri="{FF2B5EF4-FFF2-40B4-BE49-F238E27FC236}">
                <a16:creationId xmlns:a16="http://schemas.microsoft.com/office/drawing/2014/main" id="{EA5F2991-9453-45A3-8522-16851BC48DD2}"/>
              </a:ext>
            </a:extLst>
          </p:cNvPr>
          <p:cNvSpPr txBox="1">
            <a:spLocks/>
          </p:cNvSpPr>
          <p:nvPr/>
        </p:nvSpPr>
        <p:spPr bwMode="auto">
          <a:xfrm>
            <a:off x="8730532" y="6535971"/>
            <a:ext cx="413468" cy="32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cs typeface="Times New Roman" panose="02020603050405020304" pitchFamily="18" charset="0"/>
              </a:defRPr>
            </a:lvl1pPr>
            <a:lvl2pPr marL="742950" indent="-285750">
              <a:defRPr sz="2000">
                <a:solidFill>
                  <a:schemeClr val="tx1"/>
                </a:solidFill>
                <a:latin typeface="Times New Roman" panose="02020603050405020304" pitchFamily="18" charset="0"/>
                <a:cs typeface="Times New Roman" panose="02020603050405020304" pitchFamily="18" charset="0"/>
              </a:defRPr>
            </a:lvl2pPr>
            <a:lvl3pPr marL="1143000" indent="-228600">
              <a:defRPr sz="2000">
                <a:solidFill>
                  <a:schemeClr val="tx1"/>
                </a:solidFill>
                <a:latin typeface="Times New Roman" panose="02020603050405020304" pitchFamily="18" charset="0"/>
                <a:cs typeface="Times New Roman" panose="02020603050405020304" pitchFamily="18" charset="0"/>
              </a:defRPr>
            </a:lvl3pPr>
            <a:lvl4pPr marL="1600200" indent="-228600">
              <a:defRPr sz="2000">
                <a:solidFill>
                  <a:schemeClr val="tx1"/>
                </a:solidFill>
                <a:latin typeface="Times New Roman" panose="02020603050405020304" pitchFamily="18" charset="0"/>
                <a:cs typeface="Times New Roman" panose="02020603050405020304" pitchFamily="18" charset="0"/>
              </a:defRPr>
            </a:lvl4pPr>
            <a:lvl5pPr marL="2057400" indent="-228600">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9pPr>
          </a:lstStyle>
          <a:p>
            <a:pPr algn="ctr"/>
            <a:fld id="{D60DA1F1-C68B-42FA-8BB3-B5ACA08961DB}" type="slidenum">
              <a:rPr lang="en-US" altLang="en-US" sz="1400" b="1">
                <a:solidFill>
                  <a:schemeClr val="tx2"/>
                </a:solidFill>
                <a:latin typeface="Arial" panose="020B0604020202020204" pitchFamily="34" charset="0"/>
                <a:cs typeface="Arial" panose="020B0604020202020204" pitchFamily="34" charset="0"/>
              </a:rPr>
              <a:pPr algn="ctr"/>
              <a:t>12</a:t>
            </a:fld>
            <a:endParaRPr lang="en-US" altLang="en-US" sz="1400" b="1" dirty="0">
              <a:solidFill>
                <a:schemeClr val="tx2"/>
              </a:solidFill>
              <a:latin typeface="Arial" panose="020B0604020202020204" pitchFamily="34" charset="0"/>
              <a:cs typeface="Arial" panose="020B0604020202020204" pitchFamily="34" charset="0"/>
            </a:endParaRPr>
          </a:p>
        </p:txBody>
      </p:sp>
      <p:sp>
        <p:nvSpPr>
          <p:cNvPr id="18" name="Rectangle 3">
            <a:extLst>
              <a:ext uri="{FF2B5EF4-FFF2-40B4-BE49-F238E27FC236}">
                <a16:creationId xmlns:a16="http://schemas.microsoft.com/office/drawing/2014/main" id="{986EB5BF-42B0-4BC2-91B0-5589B3C0FD37}"/>
              </a:ext>
            </a:extLst>
          </p:cNvPr>
          <p:cNvSpPr>
            <a:spLocks noGrp="1" noChangeArrowheads="1"/>
          </p:cNvSpPr>
          <p:nvPr>
            <p:ph type="title"/>
          </p:nvPr>
        </p:nvSpPr>
        <p:spPr>
          <a:xfrm>
            <a:off x="1574358" y="290147"/>
            <a:ext cx="7234680" cy="687863"/>
          </a:xfrm>
        </p:spPr>
        <p:txBody>
          <a:bodyPr anchor="ctr"/>
          <a:lstStyle/>
          <a:p>
            <a:pPr algn="r" eaLnBrk="1" hangingPunct="1">
              <a:lnSpc>
                <a:spcPct val="100000"/>
              </a:lnSpc>
            </a:pPr>
            <a:r>
              <a:rPr lang="en-US" altLang="en-US" sz="2800" i="1" dirty="0">
                <a:solidFill>
                  <a:srgbClr val="0033CC"/>
                </a:solidFill>
                <a:latin typeface="Arial" panose="020B0604020202020204" pitchFamily="34" charset="0"/>
                <a:cs typeface="Arial" panose="020B0604020202020204" pitchFamily="34" charset="0"/>
              </a:rPr>
              <a:t>Command Action &amp; Guidance</a:t>
            </a:r>
          </a:p>
        </p:txBody>
      </p:sp>
    </p:spTree>
    <p:extLst>
      <p:ext uri="{BB962C8B-B14F-4D97-AF65-F5344CB8AC3E}">
        <p14:creationId xmlns:p14="http://schemas.microsoft.com/office/powerpoint/2010/main" val="3503766440"/>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a:extLst>
              <a:ext uri="{FF2B5EF4-FFF2-40B4-BE49-F238E27FC236}">
                <a16:creationId xmlns:a16="http://schemas.microsoft.com/office/drawing/2014/main" id="{8EBA1F4A-0D3F-4514-A5C7-00AC4638057A}"/>
              </a:ext>
            </a:extLst>
          </p:cNvPr>
          <p:cNvSpPr>
            <a:spLocks noGrp="1" noChangeArrowheads="1"/>
          </p:cNvSpPr>
          <p:nvPr>
            <p:ph type="body" idx="1"/>
          </p:nvPr>
        </p:nvSpPr>
        <p:spPr>
          <a:xfrm>
            <a:off x="231990" y="896471"/>
            <a:ext cx="8498542" cy="5531224"/>
          </a:xfrm>
        </p:spPr>
        <p:txBody>
          <a:bodyPr/>
          <a:lstStyle/>
          <a:p>
            <a:pPr marL="0" indent="0" algn="ctr" eaLnBrk="1" hangingPunct="1">
              <a:lnSpc>
                <a:spcPct val="100000"/>
              </a:lnSpc>
              <a:spcBef>
                <a:spcPct val="0"/>
              </a:spcBef>
              <a:buNone/>
            </a:pPr>
            <a:endParaRPr lang="en-US" altLang="en-US" sz="1200" b="0" dirty="0">
              <a:latin typeface="Arial" panose="020B0604020202020204" pitchFamily="34" charset="0"/>
              <a:cs typeface="Arial" panose="020B0604020202020204" pitchFamily="34" charset="0"/>
            </a:endParaRPr>
          </a:p>
          <a:p>
            <a:pPr marL="0" indent="0" algn="ctr" eaLnBrk="1" hangingPunct="1">
              <a:lnSpc>
                <a:spcPct val="100000"/>
              </a:lnSpc>
              <a:spcBef>
                <a:spcPct val="0"/>
              </a:spcBef>
              <a:buNone/>
            </a:pPr>
            <a:r>
              <a:rPr lang="en-US" altLang="en-US" sz="2000" dirty="0">
                <a:latin typeface="Arial" panose="020B0604020202020204" pitchFamily="34" charset="0"/>
                <a:cs typeface="Arial" panose="020B0604020202020204" pitchFamily="34" charset="0"/>
              </a:rPr>
              <a:t>Command actions for declaration of deserter</a:t>
            </a:r>
          </a:p>
          <a:p>
            <a:pPr marL="0" indent="0" algn="ctr" eaLnBrk="1" hangingPunct="1">
              <a:lnSpc>
                <a:spcPct val="100000"/>
              </a:lnSpc>
              <a:spcBef>
                <a:spcPct val="0"/>
              </a:spcBef>
              <a:buNone/>
            </a:pPr>
            <a:r>
              <a:rPr lang="en-US" altLang="en-US" sz="1200" b="0" dirty="0">
                <a:latin typeface="Arial" panose="020B0604020202020204" pitchFamily="34" charset="0"/>
                <a:cs typeface="Arial" panose="020B0604020202020204" pitchFamily="34" charset="0"/>
              </a:rPr>
              <a:t>MILPERSMAN 1600-060 Declaration of Deserters</a:t>
            </a:r>
          </a:p>
          <a:p>
            <a:pPr marL="0" indent="0" algn="ctr" eaLnBrk="1" hangingPunct="1">
              <a:lnSpc>
                <a:spcPct val="100000"/>
              </a:lnSpc>
              <a:spcBef>
                <a:spcPct val="0"/>
              </a:spcBef>
              <a:buNone/>
            </a:pPr>
            <a:endParaRPr lang="en-US" altLang="en-US" sz="12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a. Personnel Documents. Retain all hard copy documentation for deserter’s personnel documents, and medical and dental records on board for 120 days.</a:t>
            </a:r>
          </a:p>
          <a:p>
            <a:pPr marL="0" indent="0"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On the 121st day, forward all records (medical, dental records, DD553, NAVSUP 29 Inventory of Personal Effects, etc.) via registered mail to NACIC. </a:t>
            </a:r>
          </a:p>
          <a:p>
            <a:pPr marL="0" indent="0"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**For Officer unauthorized or unexplained absence a commander must immediately notify Navy Personnel Command (NAVPERSCOM) Officer Performance and Separations Branch (PERS-834), preferably via encrypted e-mail.</a:t>
            </a:r>
          </a:p>
          <a:p>
            <a:pPr marL="0" indent="0"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If an officer has been absent for 10 days and has not been declared a deserter, notify the officer’s next-of-kin (NOK) by letter. NOK letter required upon return. </a:t>
            </a:r>
          </a:p>
          <a:p>
            <a:pPr marL="0" indent="0"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p:txBody>
      </p:sp>
      <p:sp>
        <p:nvSpPr>
          <p:cNvPr id="8196" name="Slide Number Placeholder 3">
            <a:extLst>
              <a:ext uri="{FF2B5EF4-FFF2-40B4-BE49-F238E27FC236}">
                <a16:creationId xmlns:a16="http://schemas.microsoft.com/office/drawing/2014/main" id="{EA5F2991-9453-45A3-8522-16851BC48DD2}"/>
              </a:ext>
            </a:extLst>
          </p:cNvPr>
          <p:cNvSpPr txBox="1">
            <a:spLocks/>
          </p:cNvSpPr>
          <p:nvPr/>
        </p:nvSpPr>
        <p:spPr bwMode="auto">
          <a:xfrm>
            <a:off x="8730532" y="6535971"/>
            <a:ext cx="413468" cy="32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cs typeface="Times New Roman" panose="02020603050405020304" pitchFamily="18" charset="0"/>
              </a:defRPr>
            </a:lvl1pPr>
            <a:lvl2pPr marL="742950" indent="-285750">
              <a:defRPr sz="2000">
                <a:solidFill>
                  <a:schemeClr val="tx1"/>
                </a:solidFill>
                <a:latin typeface="Times New Roman" panose="02020603050405020304" pitchFamily="18" charset="0"/>
                <a:cs typeface="Times New Roman" panose="02020603050405020304" pitchFamily="18" charset="0"/>
              </a:defRPr>
            </a:lvl2pPr>
            <a:lvl3pPr marL="1143000" indent="-228600">
              <a:defRPr sz="2000">
                <a:solidFill>
                  <a:schemeClr val="tx1"/>
                </a:solidFill>
                <a:latin typeface="Times New Roman" panose="02020603050405020304" pitchFamily="18" charset="0"/>
                <a:cs typeface="Times New Roman" panose="02020603050405020304" pitchFamily="18" charset="0"/>
              </a:defRPr>
            </a:lvl3pPr>
            <a:lvl4pPr marL="1600200" indent="-228600">
              <a:defRPr sz="2000">
                <a:solidFill>
                  <a:schemeClr val="tx1"/>
                </a:solidFill>
                <a:latin typeface="Times New Roman" panose="02020603050405020304" pitchFamily="18" charset="0"/>
                <a:cs typeface="Times New Roman" panose="02020603050405020304" pitchFamily="18" charset="0"/>
              </a:defRPr>
            </a:lvl4pPr>
            <a:lvl5pPr marL="2057400" indent="-228600">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9pPr>
          </a:lstStyle>
          <a:p>
            <a:pPr algn="ctr"/>
            <a:fld id="{D60DA1F1-C68B-42FA-8BB3-B5ACA08961DB}" type="slidenum">
              <a:rPr lang="en-US" altLang="en-US" sz="1400" b="1">
                <a:solidFill>
                  <a:schemeClr val="tx2"/>
                </a:solidFill>
                <a:latin typeface="Arial" panose="020B0604020202020204" pitchFamily="34" charset="0"/>
                <a:cs typeface="Arial" panose="020B0604020202020204" pitchFamily="34" charset="0"/>
              </a:rPr>
              <a:pPr algn="ctr"/>
              <a:t>13</a:t>
            </a:fld>
            <a:endParaRPr lang="en-US" altLang="en-US" sz="1400" b="1" dirty="0">
              <a:solidFill>
                <a:schemeClr val="tx2"/>
              </a:solidFill>
              <a:latin typeface="Arial" panose="020B0604020202020204" pitchFamily="34" charset="0"/>
              <a:cs typeface="Arial" panose="020B0604020202020204" pitchFamily="34" charset="0"/>
            </a:endParaRPr>
          </a:p>
        </p:txBody>
      </p:sp>
      <p:sp>
        <p:nvSpPr>
          <p:cNvPr id="18" name="Rectangle 3">
            <a:extLst>
              <a:ext uri="{FF2B5EF4-FFF2-40B4-BE49-F238E27FC236}">
                <a16:creationId xmlns:a16="http://schemas.microsoft.com/office/drawing/2014/main" id="{986EB5BF-42B0-4BC2-91B0-5589B3C0FD37}"/>
              </a:ext>
            </a:extLst>
          </p:cNvPr>
          <p:cNvSpPr>
            <a:spLocks noGrp="1" noChangeArrowheads="1"/>
          </p:cNvSpPr>
          <p:nvPr>
            <p:ph type="title"/>
          </p:nvPr>
        </p:nvSpPr>
        <p:spPr>
          <a:xfrm>
            <a:off x="1574358" y="290147"/>
            <a:ext cx="7234680" cy="687863"/>
          </a:xfrm>
        </p:spPr>
        <p:txBody>
          <a:bodyPr anchor="ctr"/>
          <a:lstStyle/>
          <a:p>
            <a:pPr algn="r" eaLnBrk="1" hangingPunct="1">
              <a:lnSpc>
                <a:spcPct val="100000"/>
              </a:lnSpc>
            </a:pPr>
            <a:r>
              <a:rPr lang="en-US" altLang="en-US" sz="2800" i="1" dirty="0">
                <a:solidFill>
                  <a:srgbClr val="0033CC"/>
                </a:solidFill>
                <a:latin typeface="Arial" panose="020B0604020202020204" pitchFamily="34" charset="0"/>
                <a:cs typeface="Arial" panose="020B0604020202020204" pitchFamily="34" charset="0"/>
              </a:rPr>
              <a:t>Command Action &amp; Guidance</a:t>
            </a:r>
          </a:p>
        </p:txBody>
      </p:sp>
    </p:spTree>
    <p:extLst>
      <p:ext uri="{BB962C8B-B14F-4D97-AF65-F5344CB8AC3E}">
        <p14:creationId xmlns:p14="http://schemas.microsoft.com/office/powerpoint/2010/main" val="2002024072"/>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a:extLst>
              <a:ext uri="{FF2B5EF4-FFF2-40B4-BE49-F238E27FC236}">
                <a16:creationId xmlns:a16="http://schemas.microsoft.com/office/drawing/2014/main" id="{8EBA1F4A-0D3F-4514-A5C7-00AC4638057A}"/>
              </a:ext>
            </a:extLst>
          </p:cNvPr>
          <p:cNvSpPr>
            <a:spLocks noGrp="1" noChangeArrowheads="1"/>
          </p:cNvSpPr>
          <p:nvPr>
            <p:ph type="body" idx="1"/>
          </p:nvPr>
        </p:nvSpPr>
        <p:spPr>
          <a:xfrm>
            <a:off x="231990" y="896471"/>
            <a:ext cx="8498542" cy="5531224"/>
          </a:xfrm>
        </p:spPr>
        <p:txBody>
          <a:bodyPr/>
          <a:lstStyle/>
          <a:p>
            <a:pPr marL="0" indent="0" algn="ctr" eaLnBrk="1" hangingPunct="1">
              <a:lnSpc>
                <a:spcPct val="100000"/>
              </a:lnSpc>
              <a:spcBef>
                <a:spcPct val="0"/>
              </a:spcBef>
              <a:buNone/>
            </a:pPr>
            <a:endParaRPr lang="en-US" altLang="en-US" sz="1200" b="0" dirty="0">
              <a:latin typeface="Arial" panose="020B0604020202020204" pitchFamily="34" charset="0"/>
              <a:cs typeface="Arial" panose="020B0604020202020204" pitchFamily="34" charset="0"/>
            </a:endParaRPr>
          </a:p>
          <a:p>
            <a:pPr marL="0" indent="0" algn="ctr" eaLnBrk="1" hangingPunct="1">
              <a:lnSpc>
                <a:spcPct val="100000"/>
              </a:lnSpc>
              <a:spcBef>
                <a:spcPct val="0"/>
              </a:spcBef>
              <a:buNone/>
            </a:pPr>
            <a:r>
              <a:rPr lang="en-US" altLang="en-US" sz="2000" dirty="0">
                <a:latin typeface="Arial" panose="020B0604020202020204" pitchFamily="34" charset="0"/>
                <a:cs typeface="Arial" panose="020B0604020202020204" pitchFamily="34" charset="0"/>
              </a:rPr>
              <a:t>Command actions for return of deserters </a:t>
            </a:r>
          </a:p>
          <a:p>
            <a:pPr marL="0" indent="0" algn="ctr" eaLnBrk="1" hangingPunct="1">
              <a:lnSpc>
                <a:spcPct val="100000"/>
              </a:lnSpc>
              <a:spcBef>
                <a:spcPct val="0"/>
              </a:spcBef>
              <a:buNone/>
            </a:pPr>
            <a:r>
              <a:rPr lang="en-US" altLang="en-US" sz="1200" b="0" dirty="0">
                <a:latin typeface="Arial" panose="020B0604020202020204" pitchFamily="34" charset="0"/>
                <a:cs typeface="Arial" panose="020B0604020202020204" pitchFamily="34" charset="0"/>
              </a:rPr>
              <a:t>MILPERSMAN 1600-070 Declaration of return from desertion </a:t>
            </a:r>
          </a:p>
          <a:p>
            <a:pPr marL="0" indent="0" algn="ctr" eaLnBrk="1" hangingPunct="1">
              <a:lnSpc>
                <a:spcPct val="100000"/>
              </a:lnSpc>
              <a:spcBef>
                <a:spcPct val="0"/>
              </a:spcBef>
              <a:buNone/>
            </a:pPr>
            <a:endParaRPr lang="en-US" altLang="en-US" sz="12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Self turn-in to military installations, recruiting stations, civil or military law enforcement agencies to include, apprehensions by authorized agencies:</a:t>
            </a:r>
          </a:p>
          <a:p>
            <a:pPr marL="231775" indent="-231775"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231775" indent="-231775" eaLnBrk="1" hangingPunct="1">
              <a:lnSpc>
                <a:spcPct val="100000"/>
              </a:lnSpc>
              <a:spcBef>
                <a:spcPct val="0"/>
              </a:spcBef>
              <a:buAutoNum type="arabicParenBoth"/>
            </a:pPr>
            <a:r>
              <a:rPr lang="en-US" altLang="en-US" sz="1400" b="0" dirty="0">
                <a:latin typeface="Arial" panose="020B0604020202020204" pitchFamily="34" charset="0"/>
                <a:cs typeface="Arial" panose="020B0604020202020204" pitchFamily="34" charset="0"/>
              </a:rPr>
              <a:t> Contact NACIC for further guidance</a:t>
            </a:r>
          </a:p>
          <a:p>
            <a:pPr marL="231775" indent="-231775" eaLnBrk="1" hangingPunct="1">
              <a:lnSpc>
                <a:spcPct val="100000"/>
              </a:lnSpc>
              <a:spcBef>
                <a:spcPct val="0"/>
              </a:spcBef>
              <a:buAutoNum type="arabicParenBoth"/>
            </a:pPr>
            <a:endParaRPr lang="en-US" altLang="en-US" sz="14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dirty="0">
                <a:latin typeface="Arial" panose="020B0604020202020204" pitchFamily="34" charset="0"/>
                <a:cs typeface="Arial" panose="020B0604020202020204" pitchFamily="34" charset="0"/>
              </a:rPr>
              <a:t>It’s vital for personnel and/or Commands to contact NACIC to de-conflict the varying options of discharge, transfer or detainment in appropriate locations. </a:t>
            </a:r>
          </a:p>
          <a:p>
            <a:pPr marL="231775" indent="-231775"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231775" indent="-231775"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(2) The receiving commander will submit DD 616 Report of Return of Absentee  </a:t>
            </a:r>
          </a:p>
          <a:p>
            <a:pPr marL="231775" indent="-231775"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231775" indent="-231775"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(3) Make appropriate return remarks relative to 24 or less/24 or more days UA in NSIPS</a:t>
            </a:r>
          </a:p>
          <a:p>
            <a:pPr marL="231775" indent="-231775"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231775" indent="-231775"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(4) If the member returned after 10 days, notify the next of kin (NOK) of the member’s return and forward  a copy of the NOK notification letter to the regional chaplain of the appropriate Navy regulations. </a:t>
            </a:r>
          </a:p>
          <a:p>
            <a:pPr marL="231775" indent="-231775"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231775" indent="-231775"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(5) Initiate appropriate disciplinary and administrative separation action as desired.</a:t>
            </a:r>
          </a:p>
          <a:p>
            <a:pPr marL="0" indent="0"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p:txBody>
      </p:sp>
      <p:sp>
        <p:nvSpPr>
          <p:cNvPr id="8196" name="Slide Number Placeholder 3">
            <a:extLst>
              <a:ext uri="{FF2B5EF4-FFF2-40B4-BE49-F238E27FC236}">
                <a16:creationId xmlns:a16="http://schemas.microsoft.com/office/drawing/2014/main" id="{EA5F2991-9453-45A3-8522-16851BC48DD2}"/>
              </a:ext>
            </a:extLst>
          </p:cNvPr>
          <p:cNvSpPr txBox="1">
            <a:spLocks/>
          </p:cNvSpPr>
          <p:nvPr/>
        </p:nvSpPr>
        <p:spPr bwMode="auto">
          <a:xfrm>
            <a:off x="8730532" y="6535971"/>
            <a:ext cx="413468" cy="32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cs typeface="Times New Roman" panose="02020603050405020304" pitchFamily="18" charset="0"/>
              </a:defRPr>
            </a:lvl1pPr>
            <a:lvl2pPr marL="742950" indent="-285750">
              <a:defRPr sz="2000">
                <a:solidFill>
                  <a:schemeClr val="tx1"/>
                </a:solidFill>
                <a:latin typeface="Times New Roman" panose="02020603050405020304" pitchFamily="18" charset="0"/>
                <a:cs typeface="Times New Roman" panose="02020603050405020304" pitchFamily="18" charset="0"/>
              </a:defRPr>
            </a:lvl2pPr>
            <a:lvl3pPr marL="1143000" indent="-228600">
              <a:defRPr sz="2000">
                <a:solidFill>
                  <a:schemeClr val="tx1"/>
                </a:solidFill>
                <a:latin typeface="Times New Roman" panose="02020603050405020304" pitchFamily="18" charset="0"/>
                <a:cs typeface="Times New Roman" panose="02020603050405020304" pitchFamily="18" charset="0"/>
              </a:defRPr>
            </a:lvl3pPr>
            <a:lvl4pPr marL="1600200" indent="-228600">
              <a:defRPr sz="2000">
                <a:solidFill>
                  <a:schemeClr val="tx1"/>
                </a:solidFill>
                <a:latin typeface="Times New Roman" panose="02020603050405020304" pitchFamily="18" charset="0"/>
                <a:cs typeface="Times New Roman" panose="02020603050405020304" pitchFamily="18" charset="0"/>
              </a:defRPr>
            </a:lvl4pPr>
            <a:lvl5pPr marL="2057400" indent="-228600">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9pPr>
          </a:lstStyle>
          <a:p>
            <a:pPr algn="ctr"/>
            <a:fld id="{D60DA1F1-C68B-42FA-8BB3-B5ACA08961DB}" type="slidenum">
              <a:rPr lang="en-US" altLang="en-US" sz="1400" b="1">
                <a:solidFill>
                  <a:schemeClr val="tx2"/>
                </a:solidFill>
                <a:latin typeface="Arial" panose="020B0604020202020204" pitchFamily="34" charset="0"/>
                <a:cs typeface="Arial" panose="020B0604020202020204" pitchFamily="34" charset="0"/>
              </a:rPr>
              <a:pPr algn="ctr"/>
              <a:t>14</a:t>
            </a:fld>
            <a:endParaRPr lang="en-US" altLang="en-US" sz="1400" b="1" dirty="0">
              <a:solidFill>
                <a:schemeClr val="tx2"/>
              </a:solidFill>
              <a:latin typeface="Arial" panose="020B0604020202020204" pitchFamily="34" charset="0"/>
              <a:cs typeface="Arial" panose="020B0604020202020204" pitchFamily="34" charset="0"/>
            </a:endParaRPr>
          </a:p>
        </p:txBody>
      </p:sp>
      <p:sp>
        <p:nvSpPr>
          <p:cNvPr id="18" name="Rectangle 3">
            <a:extLst>
              <a:ext uri="{FF2B5EF4-FFF2-40B4-BE49-F238E27FC236}">
                <a16:creationId xmlns:a16="http://schemas.microsoft.com/office/drawing/2014/main" id="{986EB5BF-42B0-4BC2-91B0-5589B3C0FD37}"/>
              </a:ext>
            </a:extLst>
          </p:cNvPr>
          <p:cNvSpPr>
            <a:spLocks noGrp="1" noChangeArrowheads="1"/>
          </p:cNvSpPr>
          <p:nvPr>
            <p:ph type="title"/>
          </p:nvPr>
        </p:nvSpPr>
        <p:spPr>
          <a:xfrm>
            <a:off x="1574358" y="290147"/>
            <a:ext cx="7234680" cy="687863"/>
          </a:xfrm>
        </p:spPr>
        <p:txBody>
          <a:bodyPr anchor="ctr"/>
          <a:lstStyle/>
          <a:p>
            <a:pPr algn="r" eaLnBrk="1" hangingPunct="1">
              <a:lnSpc>
                <a:spcPct val="100000"/>
              </a:lnSpc>
            </a:pPr>
            <a:r>
              <a:rPr lang="en-US" altLang="en-US" sz="2800" i="1" dirty="0">
                <a:solidFill>
                  <a:srgbClr val="0033CC"/>
                </a:solidFill>
                <a:latin typeface="Arial" panose="020B0604020202020204" pitchFamily="34" charset="0"/>
                <a:cs typeface="Arial" panose="020B0604020202020204" pitchFamily="34" charset="0"/>
              </a:rPr>
              <a:t>Command Action &amp; Guidance</a:t>
            </a:r>
          </a:p>
        </p:txBody>
      </p:sp>
    </p:spTree>
    <p:extLst>
      <p:ext uri="{BB962C8B-B14F-4D97-AF65-F5344CB8AC3E}">
        <p14:creationId xmlns:p14="http://schemas.microsoft.com/office/powerpoint/2010/main" val="146990149"/>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A6E65F8E-5CC9-4A87-913D-8A0A32B240AF}"/>
              </a:ext>
            </a:extLst>
          </p:cNvPr>
          <p:cNvSpPr>
            <a:spLocks noGrp="1" noChangeArrowheads="1"/>
          </p:cNvSpPr>
          <p:nvPr>
            <p:ph type="title"/>
          </p:nvPr>
        </p:nvSpPr>
        <p:spPr>
          <a:xfrm>
            <a:off x="1574358" y="156433"/>
            <a:ext cx="7234680" cy="742059"/>
          </a:xfrm>
        </p:spPr>
        <p:txBody>
          <a:bodyPr anchor="ctr"/>
          <a:lstStyle/>
          <a:p>
            <a:pPr algn="r" eaLnBrk="1" hangingPunct="1">
              <a:lnSpc>
                <a:spcPct val="100000"/>
              </a:lnSpc>
            </a:pPr>
            <a:r>
              <a:rPr lang="en-US" altLang="en-US" sz="2800" i="1" dirty="0">
                <a:solidFill>
                  <a:srgbClr val="000099"/>
                </a:solidFill>
                <a:latin typeface="Arial" panose="020B0604020202020204" pitchFamily="34" charset="0"/>
                <a:cs typeface="Arial" panose="020B0604020202020204" pitchFamily="34" charset="0"/>
              </a:rPr>
              <a:t>Notes</a:t>
            </a:r>
            <a:endParaRPr lang="en-US" altLang="en-US" sz="1400" i="1" dirty="0">
              <a:solidFill>
                <a:srgbClr val="FF0000"/>
              </a:solidFill>
              <a:latin typeface="Arial" panose="020B0604020202020204" pitchFamily="34" charset="0"/>
              <a:cs typeface="Arial" panose="020B0604020202020204" pitchFamily="34" charset="0"/>
            </a:endParaRPr>
          </a:p>
        </p:txBody>
      </p:sp>
      <p:sp>
        <p:nvSpPr>
          <p:cNvPr id="6148" name="Slide Number Placeholder 3">
            <a:extLst>
              <a:ext uri="{FF2B5EF4-FFF2-40B4-BE49-F238E27FC236}">
                <a16:creationId xmlns:a16="http://schemas.microsoft.com/office/drawing/2014/main" id="{C385076E-C981-468D-802B-22CF8DCEC6AF}"/>
              </a:ext>
            </a:extLst>
          </p:cNvPr>
          <p:cNvSpPr txBox="1">
            <a:spLocks/>
          </p:cNvSpPr>
          <p:nvPr/>
        </p:nvSpPr>
        <p:spPr bwMode="auto">
          <a:xfrm>
            <a:off x="8722580" y="6551874"/>
            <a:ext cx="421419" cy="30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cs typeface="Times New Roman" panose="02020603050405020304" pitchFamily="18" charset="0"/>
              </a:defRPr>
            </a:lvl1pPr>
            <a:lvl2pPr marL="742950" indent="-285750">
              <a:defRPr sz="2000">
                <a:solidFill>
                  <a:schemeClr val="tx1"/>
                </a:solidFill>
                <a:latin typeface="Times New Roman" panose="02020603050405020304" pitchFamily="18" charset="0"/>
                <a:cs typeface="Times New Roman" panose="02020603050405020304" pitchFamily="18" charset="0"/>
              </a:defRPr>
            </a:lvl2pPr>
            <a:lvl3pPr marL="1143000" indent="-228600">
              <a:defRPr sz="2000">
                <a:solidFill>
                  <a:schemeClr val="tx1"/>
                </a:solidFill>
                <a:latin typeface="Times New Roman" panose="02020603050405020304" pitchFamily="18" charset="0"/>
                <a:cs typeface="Times New Roman" panose="02020603050405020304" pitchFamily="18" charset="0"/>
              </a:defRPr>
            </a:lvl3pPr>
            <a:lvl4pPr marL="1600200" indent="-228600">
              <a:defRPr sz="2000">
                <a:solidFill>
                  <a:schemeClr val="tx1"/>
                </a:solidFill>
                <a:latin typeface="Times New Roman" panose="02020603050405020304" pitchFamily="18" charset="0"/>
                <a:cs typeface="Times New Roman" panose="02020603050405020304" pitchFamily="18" charset="0"/>
              </a:defRPr>
            </a:lvl4pPr>
            <a:lvl5pPr marL="2057400" indent="-228600">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9pPr>
          </a:lstStyle>
          <a:p>
            <a:pPr algn="ctr"/>
            <a:fld id="{C368669D-5FF4-4B75-9480-2236BE575401}" type="slidenum">
              <a:rPr lang="en-US" altLang="en-US" sz="1400" b="1">
                <a:solidFill>
                  <a:schemeClr val="tx2"/>
                </a:solidFill>
                <a:latin typeface="Arial" panose="020B0604020202020204" pitchFamily="34" charset="0"/>
                <a:cs typeface="Arial" panose="020B0604020202020204" pitchFamily="34" charset="0"/>
              </a:rPr>
              <a:pPr algn="ctr"/>
              <a:t>15</a:t>
            </a:fld>
            <a:endParaRPr lang="en-US" altLang="en-US" sz="1400" b="1" dirty="0">
              <a:solidFill>
                <a:schemeClr val="tx2"/>
              </a:solidFill>
              <a:latin typeface="Arial" panose="020B0604020202020204" pitchFamily="34" charset="0"/>
              <a:cs typeface="Arial" panose="020B0604020202020204" pitchFamily="34" charset="0"/>
            </a:endParaRPr>
          </a:p>
        </p:txBody>
      </p:sp>
      <p:sp>
        <p:nvSpPr>
          <p:cNvPr id="8" name="Rectangle 4">
            <a:extLst>
              <a:ext uri="{FF2B5EF4-FFF2-40B4-BE49-F238E27FC236}">
                <a16:creationId xmlns:a16="http://schemas.microsoft.com/office/drawing/2014/main" id="{8EBA1F4A-0D3F-4514-A5C7-00AC4638057A}"/>
              </a:ext>
            </a:extLst>
          </p:cNvPr>
          <p:cNvSpPr txBox="1">
            <a:spLocks noChangeArrowheads="1"/>
          </p:cNvSpPr>
          <p:nvPr/>
        </p:nvSpPr>
        <p:spPr bwMode="auto">
          <a:xfrm>
            <a:off x="231990" y="896471"/>
            <a:ext cx="8498542" cy="5531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61963" indent="-461963" algn="l" rtl="0" eaLnBrk="0" fontAlgn="base" hangingPunct="0">
              <a:lnSpc>
                <a:spcPct val="85000"/>
              </a:lnSpc>
              <a:spcBef>
                <a:spcPct val="50000"/>
              </a:spcBef>
              <a:spcAft>
                <a:spcPct val="0"/>
              </a:spcAft>
              <a:buClr>
                <a:srgbClr val="000099"/>
              </a:buClr>
              <a:buFont typeface="Monotype Sorts"/>
              <a:buChar char="u"/>
              <a:defRPr sz="2800" b="1">
                <a:solidFill>
                  <a:schemeClr val="tx1"/>
                </a:solidFill>
                <a:latin typeface="+mn-lt"/>
                <a:ea typeface="+mn-ea"/>
                <a:cs typeface="+mn-cs"/>
              </a:defRPr>
            </a:lvl1pPr>
            <a:lvl2pPr marL="803275" indent="-227013" algn="l" rtl="0" eaLnBrk="0" fontAlgn="base" hangingPunct="0">
              <a:lnSpc>
                <a:spcPct val="85000"/>
              </a:lnSpc>
              <a:spcBef>
                <a:spcPct val="50000"/>
              </a:spcBef>
              <a:spcAft>
                <a:spcPct val="0"/>
              </a:spcAft>
              <a:buClr>
                <a:srgbClr val="6699FF"/>
              </a:buClr>
              <a:buFont typeface="Monotype Sorts"/>
              <a:buChar char="Ú"/>
              <a:defRPr sz="2500" b="1">
                <a:solidFill>
                  <a:schemeClr val="tx1"/>
                </a:solidFill>
                <a:latin typeface="+mn-lt"/>
              </a:defRPr>
            </a:lvl2pPr>
            <a:lvl3pPr marL="1152525" indent="-234950" algn="l" rtl="0" eaLnBrk="0" fontAlgn="base" hangingPunct="0">
              <a:lnSpc>
                <a:spcPct val="85000"/>
              </a:lnSpc>
              <a:spcBef>
                <a:spcPct val="50000"/>
              </a:spcBef>
              <a:spcAft>
                <a:spcPct val="0"/>
              </a:spcAft>
              <a:buClr>
                <a:schemeClr val="bg2"/>
              </a:buClr>
              <a:buFont typeface="Monotype Sorts"/>
              <a:buChar char="«"/>
              <a:defRPr sz="2400" b="1">
                <a:solidFill>
                  <a:schemeClr val="tx1"/>
                </a:solidFill>
                <a:latin typeface="+mn-lt"/>
              </a:defRPr>
            </a:lvl3pPr>
            <a:lvl4pPr marL="1493838" indent="-227013" algn="l" rtl="0" eaLnBrk="0" fontAlgn="base" hangingPunct="0">
              <a:lnSpc>
                <a:spcPct val="85000"/>
              </a:lnSpc>
              <a:spcBef>
                <a:spcPct val="50000"/>
              </a:spcBef>
              <a:spcAft>
                <a:spcPct val="0"/>
              </a:spcAft>
              <a:buClr>
                <a:srgbClr val="3366FF"/>
              </a:buClr>
              <a:buFont typeface="Monotype Sorts"/>
              <a:buChar char=""/>
              <a:defRPr sz="2000" b="1">
                <a:solidFill>
                  <a:schemeClr val="tx1"/>
                </a:solidFill>
                <a:latin typeface="+mn-lt"/>
              </a:defRPr>
            </a:lvl4pPr>
            <a:lvl5pPr marL="1833563" indent="-225425" algn="l" rtl="0" eaLnBrk="0" fontAlgn="base" hangingPunct="0">
              <a:lnSpc>
                <a:spcPct val="85000"/>
              </a:lnSpc>
              <a:spcBef>
                <a:spcPct val="50000"/>
              </a:spcBef>
              <a:spcAft>
                <a:spcPct val="0"/>
              </a:spcAft>
              <a:buClr>
                <a:schemeClr val="tx1"/>
              </a:buClr>
              <a:buFont typeface="Monotype Sorts"/>
              <a:buChar char="§"/>
              <a:defRPr b="1">
                <a:solidFill>
                  <a:schemeClr val="tx1"/>
                </a:solidFill>
                <a:latin typeface="+mn-lt"/>
              </a:defRPr>
            </a:lvl5pPr>
            <a:lvl6pPr marL="2290763" indent="-225425" algn="l" rtl="0" eaLnBrk="0" fontAlgn="base" hangingPunct="0">
              <a:lnSpc>
                <a:spcPct val="85000"/>
              </a:lnSpc>
              <a:spcBef>
                <a:spcPct val="50000"/>
              </a:spcBef>
              <a:spcAft>
                <a:spcPct val="0"/>
              </a:spcAft>
              <a:buClr>
                <a:schemeClr val="tx1"/>
              </a:buClr>
              <a:buFont typeface="Monotype Sorts" pitchFamily="2" charset="2"/>
              <a:buChar char="§"/>
              <a:defRPr b="1">
                <a:solidFill>
                  <a:schemeClr val="tx1"/>
                </a:solidFill>
                <a:latin typeface="+mn-lt"/>
              </a:defRPr>
            </a:lvl6pPr>
            <a:lvl7pPr marL="2747963" indent="-225425" algn="l" rtl="0" eaLnBrk="0" fontAlgn="base" hangingPunct="0">
              <a:lnSpc>
                <a:spcPct val="85000"/>
              </a:lnSpc>
              <a:spcBef>
                <a:spcPct val="50000"/>
              </a:spcBef>
              <a:spcAft>
                <a:spcPct val="0"/>
              </a:spcAft>
              <a:buClr>
                <a:schemeClr val="tx1"/>
              </a:buClr>
              <a:buFont typeface="Monotype Sorts" pitchFamily="2" charset="2"/>
              <a:buChar char="§"/>
              <a:defRPr b="1">
                <a:solidFill>
                  <a:schemeClr val="tx1"/>
                </a:solidFill>
                <a:latin typeface="+mn-lt"/>
              </a:defRPr>
            </a:lvl7pPr>
            <a:lvl8pPr marL="3205163" indent="-225425" algn="l" rtl="0" eaLnBrk="0" fontAlgn="base" hangingPunct="0">
              <a:lnSpc>
                <a:spcPct val="85000"/>
              </a:lnSpc>
              <a:spcBef>
                <a:spcPct val="50000"/>
              </a:spcBef>
              <a:spcAft>
                <a:spcPct val="0"/>
              </a:spcAft>
              <a:buClr>
                <a:schemeClr val="tx1"/>
              </a:buClr>
              <a:buFont typeface="Monotype Sorts" pitchFamily="2" charset="2"/>
              <a:buChar char="§"/>
              <a:defRPr b="1">
                <a:solidFill>
                  <a:schemeClr val="tx1"/>
                </a:solidFill>
                <a:latin typeface="+mn-lt"/>
              </a:defRPr>
            </a:lvl8pPr>
            <a:lvl9pPr marL="3662363" indent="-225425" algn="l" rtl="0" eaLnBrk="0" fontAlgn="base" hangingPunct="0">
              <a:lnSpc>
                <a:spcPct val="85000"/>
              </a:lnSpc>
              <a:spcBef>
                <a:spcPct val="50000"/>
              </a:spcBef>
              <a:spcAft>
                <a:spcPct val="0"/>
              </a:spcAft>
              <a:buClr>
                <a:schemeClr val="tx1"/>
              </a:buClr>
              <a:buFont typeface="Monotype Sorts" pitchFamily="2" charset="2"/>
              <a:buChar char="§"/>
              <a:defRPr b="1">
                <a:solidFill>
                  <a:schemeClr val="tx1"/>
                </a:solidFill>
                <a:latin typeface="+mn-lt"/>
              </a:defRPr>
            </a:lvl9pPr>
          </a:lstStyle>
          <a:p>
            <a:pPr marL="0" indent="0" algn="ctr" eaLnBrk="1" hangingPunct="1">
              <a:lnSpc>
                <a:spcPct val="100000"/>
              </a:lnSpc>
              <a:spcBef>
                <a:spcPct val="0"/>
              </a:spcBef>
              <a:buFont typeface="Monotype Sorts"/>
              <a:buNone/>
            </a:pPr>
            <a:endParaRPr lang="en-US" altLang="en-US" sz="1200" b="0" kern="0" dirty="0">
              <a:latin typeface="Arial" panose="020B0604020202020204" pitchFamily="34" charset="0"/>
              <a:cs typeface="Arial" panose="020B0604020202020204" pitchFamily="34" charset="0"/>
            </a:endParaRPr>
          </a:p>
          <a:p>
            <a:pPr marL="0" indent="0" eaLnBrk="1" hangingPunct="1">
              <a:lnSpc>
                <a:spcPct val="100000"/>
              </a:lnSpc>
              <a:spcBef>
                <a:spcPct val="0"/>
              </a:spcBef>
              <a:buFont typeface="Monotype Sorts"/>
              <a:buNone/>
            </a:pPr>
            <a:endParaRPr lang="en-US" altLang="en-US" sz="1400" b="0" kern="0" dirty="0">
              <a:latin typeface="Arial" panose="020B0604020202020204" pitchFamily="34" charset="0"/>
              <a:cs typeface="Arial" panose="020B0604020202020204" pitchFamily="34" charset="0"/>
            </a:endParaRPr>
          </a:p>
          <a:p>
            <a:pPr marL="0" indent="0" eaLnBrk="1" hangingPunct="1">
              <a:lnSpc>
                <a:spcPct val="100000"/>
              </a:lnSpc>
              <a:spcBef>
                <a:spcPct val="0"/>
              </a:spcBef>
              <a:buFont typeface="Monotype Sorts"/>
              <a:buNone/>
            </a:pPr>
            <a:endParaRPr lang="en-US" altLang="en-US" sz="1400" b="0" kern="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b="0" kern="0" dirty="0">
                <a:latin typeface="Arial" panose="020B0604020202020204" pitchFamily="34" charset="0"/>
                <a:cs typeface="Arial" panose="020B0604020202020204" pitchFamily="34" charset="0"/>
              </a:rPr>
              <a:t>Submit a DD Form 553 via encrypted email to NACIC-OPS@navy.mil or via fax at 1-901-874-2061.  A follow-up email is strongly recommended to ensure e-mail or fax was received by NACIC.  You can find a copy of the most current form here DD Form 553.</a:t>
            </a:r>
          </a:p>
          <a:p>
            <a:pPr marL="0" indent="0" eaLnBrk="1" hangingPunct="1">
              <a:lnSpc>
                <a:spcPct val="100000"/>
              </a:lnSpc>
              <a:spcBef>
                <a:spcPct val="0"/>
              </a:spcBef>
              <a:buNone/>
            </a:pPr>
            <a:endParaRPr lang="en-US" altLang="en-US" sz="1400" b="0" kern="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b="0" kern="0" dirty="0">
                <a:latin typeface="Arial" panose="020B0604020202020204" pitchFamily="34" charset="0"/>
                <a:cs typeface="Arial" panose="020B0604020202020204" pitchFamily="34" charset="0"/>
              </a:rPr>
              <a:t>Alternate is DOD SAFE website:  Under "Email Settings" ensure the "Encrypt email message when possible" is not  checked.  This encrypts the email that sends the link and password to collect the file(s).  Because it is sent to a group inbox, the encrypted email cannot be opened.  A follow-up email is strongly recommended.</a:t>
            </a:r>
          </a:p>
          <a:p>
            <a:pPr marL="0" indent="0" eaLnBrk="1" hangingPunct="1">
              <a:lnSpc>
                <a:spcPct val="100000"/>
              </a:lnSpc>
              <a:spcBef>
                <a:spcPct val="0"/>
              </a:spcBef>
              <a:buNone/>
            </a:pPr>
            <a:endParaRPr lang="en-US" altLang="en-US" sz="1400" b="0" kern="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b="0" kern="0" dirty="0">
                <a:latin typeface="Arial" panose="020B0604020202020204" pitchFamily="34" charset="0"/>
                <a:cs typeface="Arial" panose="020B0604020202020204" pitchFamily="34" charset="0"/>
              </a:rPr>
              <a:t>The parent command is responsible for declaring a deserter.  If a member is in a PCS status, the gaining command must declare the member a deserter based on the failure to report.  If a member is currently TAD, the parent command of the member is responsible for declaring a member as a deserter. </a:t>
            </a:r>
          </a:p>
          <a:p>
            <a:pPr marL="0" indent="0" eaLnBrk="1" hangingPunct="1">
              <a:lnSpc>
                <a:spcPct val="100000"/>
              </a:lnSpc>
              <a:spcBef>
                <a:spcPct val="0"/>
              </a:spcBef>
              <a:buNone/>
            </a:pPr>
            <a:endParaRPr lang="en-US" altLang="en-US" sz="1400" b="0" kern="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b="0" kern="0" dirty="0">
                <a:latin typeface="Arial" panose="020B0604020202020204" pitchFamily="34" charset="0"/>
                <a:cs typeface="Arial" panose="020B0604020202020204" pitchFamily="34" charset="0"/>
              </a:rPr>
              <a:t>Any military installation or command manned by active-duty members may receive absentees and deserters.  Absentees and deserters should be subsequently transferred to the nearest installation of their branch of service which has the facilities to process absentees and deserters. Navy Absentee Collection and Information Center (NACIC) will direct the movement of apprehended Navy absentee deserters.</a:t>
            </a:r>
          </a:p>
          <a:p>
            <a:pPr marL="0" indent="0" eaLnBrk="1" hangingPunct="1">
              <a:lnSpc>
                <a:spcPct val="100000"/>
              </a:lnSpc>
              <a:spcBef>
                <a:spcPct val="0"/>
              </a:spcBef>
              <a:buNone/>
            </a:pPr>
            <a:endParaRPr lang="en-US" altLang="en-US" sz="1400" b="0" kern="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b="0" kern="0" dirty="0">
                <a:latin typeface="Arial" panose="020B0604020202020204" pitchFamily="34" charset="0"/>
                <a:cs typeface="Arial" panose="020B0604020202020204" pitchFamily="34" charset="0"/>
              </a:rPr>
              <a:t>Members who wish to turn themselves into a command other than their parent command.  Member will muster with this command until Technical Arrest Orders (TAO)/ travel arrangements can be made. </a:t>
            </a:r>
          </a:p>
        </p:txBody>
      </p:sp>
    </p:spTree>
    <p:extLst>
      <p:ext uri="{BB962C8B-B14F-4D97-AF65-F5344CB8AC3E}">
        <p14:creationId xmlns:p14="http://schemas.microsoft.com/office/powerpoint/2010/main" val="2689249356"/>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a:extLst>
              <a:ext uri="{FF2B5EF4-FFF2-40B4-BE49-F238E27FC236}">
                <a16:creationId xmlns:a16="http://schemas.microsoft.com/office/drawing/2014/main" id="{8EBA1F4A-0D3F-4514-A5C7-00AC4638057A}"/>
              </a:ext>
            </a:extLst>
          </p:cNvPr>
          <p:cNvSpPr>
            <a:spLocks noGrp="1" noChangeArrowheads="1"/>
          </p:cNvSpPr>
          <p:nvPr>
            <p:ph type="body" idx="1"/>
          </p:nvPr>
        </p:nvSpPr>
        <p:spPr>
          <a:xfrm>
            <a:off x="1318661" y="1461247"/>
            <a:ext cx="7490378" cy="4572000"/>
          </a:xfrm>
        </p:spPr>
        <p:txBody>
          <a:bodyPr/>
          <a:lstStyle/>
          <a:p>
            <a:pPr marL="0" indent="0" algn="ctr" eaLnBrk="1" hangingPunct="1">
              <a:lnSpc>
                <a:spcPct val="100000"/>
              </a:lnSpc>
              <a:spcBef>
                <a:spcPct val="0"/>
              </a:spcBef>
              <a:buFont typeface="Monotype Sorts"/>
              <a:buNone/>
            </a:pPr>
            <a:endParaRPr lang="en-US" altLang="en-US" dirty="0">
              <a:latin typeface="Arial" panose="020B0604020202020204" pitchFamily="34" charset="0"/>
              <a:cs typeface="Arial" panose="020B0604020202020204" pitchFamily="34" charset="0"/>
            </a:endParaRPr>
          </a:p>
          <a:p>
            <a:pPr marL="0" indent="0" algn="ctr" eaLnBrk="1" hangingPunct="1">
              <a:lnSpc>
                <a:spcPct val="100000"/>
              </a:lnSpc>
              <a:spcBef>
                <a:spcPct val="0"/>
              </a:spcBef>
              <a:buFont typeface="Monotype Sorts"/>
              <a:buNone/>
            </a:pPr>
            <a:endParaRPr lang="en-US" altLang="en-US" dirty="0">
              <a:latin typeface="Arial" panose="020B0604020202020204" pitchFamily="34" charset="0"/>
              <a:cs typeface="Arial" panose="020B0604020202020204" pitchFamily="34" charset="0"/>
            </a:endParaRPr>
          </a:p>
          <a:p>
            <a:pPr eaLnBrk="1" hangingPunct="1">
              <a:lnSpc>
                <a:spcPct val="100000"/>
              </a:lnSpc>
              <a:spcBef>
                <a:spcPct val="0"/>
              </a:spcBef>
              <a:buFont typeface="Arial" panose="020B0604020202020204" pitchFamily="34" charset="0"/>
              <a:buChar char="•"/>
            </a:pPr>
            <a:r>
              <a:rPr lang="en-US" altLang="en-US" dirty="0">
                <a:latin typeface="Arial" panose="020B0604020202020204" pitchFamily="34" charset="0"/>
                <a:cs typeface="Arial" panose="020B0604020202020204" pitchFamily="34" charset="0"/>
              </a:rPr>
              <a:t>NACIC Mission</a:t>
            </a:r>
          </a:p>
          <a:p>
            <a:pPr eaLnBrk="1" hangingPunct="1">
              <a:lnSpc>
                <a:spcPct val="100000"/>
              </a:lnSpc>
              <a:spcBef>
                <a:spcPct val="0"/>
              </a:spcBef>
              <a:buFont typeface="Arial" panose="020B0604020202020204" pitchFamily="34" charset="0"/>
              <a:buChar char="•"/>
            </a:pPr>
            <a:r>
              <a:rPr lang="en-US" altLang="en-US" dirty="0">
                <a:latin typeface="Arial" panose="020B0604020202020204" pitchFamily="34" charset="0"/>
                <a:cs typeface="Arial" panose="020B0604020202020204" pitchFamily="34" charset="0"/>
              </a:rPr>
              <a:t>Policy and Instructions</a:t>
            </a:r>
          </a:p>
          <a:p>
            <a:pPr eaLnBrk="1" hangingPunct="1">
              <a:lnSpc>
                <a:spcPct val="100000"/>
              </a:lnSpc>
              <a:spcBef>
                <a:spcPct val="0"/>
              </a:spcBef>
              <a:buFont typeface="Arial" panose="020B0604020202020204" pitchFamily="34" charset="0"/>
              <a:buChar char="•"/>
            </a:pPr>
            <a:r>
              <a:rPr lang="en-US" altLang="en-US" dirty="0">
                <a:latin typeface="Arial" panose="020B0604020202020204" pitchFamily="34" charset="0"/>
                <a:cs typeface="Arial" panose="020B0604020202020204" pitchFamily="34" charset="0"/>
              </a:rPr>
              <a:t>Responsibilities </a:t>
            </a:r>
          </a:p>
          <a:p>
            <a:pPr eaLnBrk="1" hangingPunct="1">
              <a:lnSpc>
                <a:spcPct val="100000"/>
              </a:lnSpc>
              <a:spcBef>
                <a:spcPct val="0"/>
              </a:spcBef>
              <a:buFont typeface="Arial" panose="020B0604020202020204" pitchFamily="34" charset="0"/>
              <a:buChar char="•"/>
            </a:pPr>
            <a:r>
              <a:rPr lang="en-US" altLang="en-US" dirty="0">
                <a:latin typeface="Arial" panose="020B0604020202020204" pitchFamily="34" charset="0"/>
                <a:cs typeface="Arial" panose="020B0604020202020204" pitchFamily="34" charset="0"/>
              </a:rPr>
              <a:t>Key Terms</a:t>
            </a:r>
          </a:p>
          <a:p>
            <a:pPr eaLnBrk="1" hangingPunct="1">
              <a:lnSpc>
                <a:spcPct val="100000"/>
              </a:lnSpc>
              <a:spcBef>
                <a:spcPct val="0"/>
              </a:spcBef>
              <a:buFont typeface="Arial" panose="020B0604020202020204" pitchFamily="34" charset="0"/>
              <a:buChar char="•"/>
            </a:pPr>
            <a:r>
              <a:rPr lang="en-US" altLang="en-US" dirty="0">
                <a:latin typeface="Arial" panose="020B0604020202020204" pitchFamily="34" charset="0"/>
                <a:cs typeface="Arial" panose="020B0604020202020204" pitchFamily="34" charset="0"/>
              </a:rPr>
              <a:t>Forms</a:t>
            </a:r>
          </a:p>
          <a:p>
            <a:pPr eaLnBrk="1" hangingPunct="1">
              <a:lnSpc>
                <a:spcPct val="100000"/>
              </a:lnSpc>
              <a:spcBef>
                <a:spcPct val="0"/>
              </a:spcBef>
              <a:buFont typeface="Arial" panose="020B0604020202020204" pitchFamily="34" charset="0"/>
              <a:buChar char="•"/>
            </a:pPr>
            <a:r>
              <a:rPr lang="en-US" altLang="en-US" dirty="0">
                <a:latin typeface="Arial" panose="020B0604020202020204" pitchFamily="34" charset="0"/>
                <a:cs typeface="Arial" panose="020B0604020202020204" pitchFamily="34" charset="0"/>
              </a:rPr>
              <a:t>Command Action and Guidance</a:t>
            </a:r>
          </a:p>
          <a:p>
            <a:pPr marL="0" indent="0" eaLnBrk="1" hangingPunct="1">
              <a:lnSpc>
                <a:spcPct val="100000"/>
              </a:lnSpc>
              <a:spcBef>
                <a:spcPct val="0"/>
              </a:spcBef>
              <a:buFont typeface="Monotype Sorts"/>
              <a:buNone/>
            </a:pPr>
            <a:endParaRPr lang="en-US" altLang="en-US" b="0" dirty="0">
              <a:latin typeface="Arial" panose="020B0604020202020204" pitchFamily="34" charset="0"/>
              <a:cs typeface="Arial" panose="020B0604020202020204" pitchFamily="34" charset="0"/>
            </a:endParaRPr>
          </a:p>
        </p:txBody>
      </p:sp>
      <p:sp>
        <p:nvSpPr>
          <p:cNvPr id="8196" name="Slide Number Placeholder 3">
            <a:extLst>
              <a:ext uri="{FF2B5EF4-FFF2-40B4-BE49-F238E27FC236}">
                <a16:creationId xmlns:a16="http://schemas.microsoft.com/office/drawing/2014/main" id="{EA5F2991-9453-45A3-8522-16851BC48DD2}"/>
              </a:ext>
            </a:extLst>
          </p:cNvPr>
          <p:cNvSpPr txBox="1">
            <a:spLocks/>
          </p:cNvSpPr>
          <p:nvPr/>
        </p:nvSpPr>
        <p:spPr bwMode="auto">
          <a:xfrm>
            <a:off x="8730532" y="6535971"/>
            <a:ext cx="413468" cy="32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cs typeface="Times New Roman" panose="02020603050405020304" pitchFamily="18" charset="0"/>
              </a:defRPr>
            </a:lvl1pPr>
            <a:lvl2pPr marL="742950" indent="-285750">
              <a:defRPr sz="2000">
                <a:solidFill>
                  <a:schemeClr val="tx1"/>
                </a:solidFill>
                <a:latin typeface="Times New Roman" panose="02020603050405020304" pitchFamily="18" charset="0"/>
                <a:cs typeface="Times New Roman" panose="02020603050405020304" pitchFamily="18" charset="0"/>
              </a:defRPr>
            </a:lvl2pPr>
            <a:lvl3pPr marL="1143000" indent="-228600">
              <a:defRPr sz="2000">
                <a:solidFill>
                  <a:schemeClr val="tx1"/>
                </a:solidFill>
                <a:latin typeface="Times New Roman" panose="02020603050405020304" pitchFamily="18" charset="0"/>
                <a:cs typeface="Times New Roman" panose="02020603050405020304" pitchFamily="18" charset="0"/>
              </a:defRPr>
            </a:lvl3pPr>
            <a:lvl4pPr marL="1600200" indent="-228600">
              <a:defRPr sz="2000">
                <a:solidFill>
                  <a:schemeClr val="tx1"/>
                </a:solidFill>
                <a:latin typeface="Times New Roman" panose="02020603050405020304" pitchFamily="18" charset="0"/>
                <a:cs typeface="Times New Roman" panose="02020603050405020304" pitchFamily="18" charset="0"/>
              </a:defRPr>
            </a:lvl4pPr>
            <a:lvl5pPr marL="2057400" indent="-228600">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9pPr>
          </a:lstStyle>
          <a:p>
            <a:pPr algn="ctr"/>
            <a:fld id="{D60DA1F1-C68B-42FA-8BB3-B5ACA08961DB}" type="slidenum">
              <a:rPr lang="en-US" altLang="en-US" sz="1400" b="1">
                <a:solidFill>
                  <a:schemeClr val="tx2"/>
                </a:solidFill>
                <a:latin typeface="Arial" panose="020B0604020202020204" pitchFamily="34" charset="0"/>
                <a:cs typeface="Arial" panose="020B0604020202020204" pitchFamily="34" charset="0"/>
              </a:rPr>
              <a:pPr algn="ctr"/>
              <a:t>2</a:t>
            </a:fld>
            <a:endParaRPr lang="en-US" altLang="en-US" sz="1400" b="1" dirty="0">
              <a:solidFill>
                <a:schemeClr val="tx2"/>
              </a:solidFill>
              <a:latin typeface="Arial" panose="020B0604020202020204" pitchFamily="34" charset="0"/>
              <a:cs typeface="Arial" panose="020B0604020202020204" pitchFamily="34" charset="0"/>
            </a:endParaRPr>
          </a:p>
        </p:txBody>
      </p:sp>
      <p:sp>
        <p:nvSpPr>
          <p:cNvPr id="18" name="Rectangle 3">
            <a:extLst>
              <a:ext uri="{FF2B5EF4-FFF2-40B4-BE49-F238E27FC236}">
                <a16:creationId xmlns:a16="http://schemas.microsoft.com/office/drawing/2014/main" id="{986EB5BF-42B0-4BC2-91B0-5589B3C0FD37}"/>
              </a:ext>
            </a:extLst>
          </p:cNvPr>
          <p:cNvSpPr>
            <a:spLocks noGrp="1" noChangeArrowheads="1"/>
          </p:cNvSpPr>
          <p:nvPr>
            <p:ph type="title"/>
          </p:nvPr>
        </p:nvSpPr>
        <p:spPr>
          <a:xfrm>
            <a:off x="1574358" y="290147"/>
            <a:ext cx="7234680" cy="687863"/>
          </a:xfrm>
        </p:spPr>
        <p:txBody>
          <a:bodyPr anchor="ctr"/>
          <a:lstStyle/>
          <a:p>
            <a:pPr algn="r" eaLnBrk="1" hangingPunct="1">
              <a:lnSpc>
                <a:spcPct val="100000"/>
              </a:lnSpc>
            </a:pPr>
            <a:r>
              <a:rPr lang="en-US" altLang="en-US" sz="2800" i="1" dirty="0">
                <a:solidFill>
                  <a:srgbClr val="0033CC"/>
                </a:solidFill>
                <a:latin typeface="Arial" panose="020B0604020202020204" pitchFamily="34" charset="0"/>
                <a:cs typeface="Arial" panose="020B0604020202020204" pitchFamily="34" charset="0"/>
              </a:rPr>
              <a:t>Summary</a:t>
            </a:r>
          </a:p>
        </p:txBody>
      </p:sp>
    </p:spTree>
    <p:extLst>
      <p:ext uri="{BB962C8B-B14F-4D97-AF65-F5344CB8AC3E}">
        <p14:creationId xmlns:p14="http://schemas.microsoft.com/office/powerpoint/2010/main" val="1040827489"/>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a:extLst>
              <a:ext uri="{FF2B5EF4-FFF2-40B4-BE49-F238E27FC236}">
                <a16:creationId xmlns:a16="http://schemas.microsoft.com/office/drawing/2014/main" id="{8EBA1F4A-0D3F-4514-A5C7-00AC4638057A}"/>
              </a:ext>
            </a:extLst>
          </p:cNvPr>
          <p:cNvSpPr>
            <a:spLocks noGrp="1" noChangeArrowheads="1"/>
          </p:cNvSpPr>
          <p:nvPr>
            <p:ph type="body" idx="1"/>
          </p:nvPr>
        </p:nvSpPr>
        <p:spPr>
          <a:xfrm>
            <a:off x="448234" y="1461247"/>
            <a:ext cx="8498542" cy="4572000"/>
          </a:xfrm>
        </p:spPr>
        <p:txBody>
          <a:bodyPr/>
          <a:lstStyle/>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BUPERSINST 1640.7A Desertion and Unauthorized Absence.  NACIC is responsible for administering centralized deserter information services and providing tracking, monitoring, and collection services for Navy personnel who are administratively declared deserters.</a:t>
            </a:r>
          </a:p>
          <a:p>
            <a:pPr marL="0" indent="0" eaLnBrk="1" hangingPunct="1">
              <a:lnSpc>
                <a:spcPct val="100000"/>
              </a:lnSpc>
              <a:spcBef>
                <a:spcPct val="0"/>
              </a:spcBef>
              <a:buNone/>
            </a:pPr>
            <a:endParaRPr lang="en-US" altLang="en-US" sz="20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 NACIC completes its mission through close collaboration with parent commands, criminal investigative services, and local law enforcement agencies. </a:t>
            </a:r>
          </a:p>
          <a:p>
            <a:pPr marL="0" indent="0" eaLnBrk="1" hangingPunct="1">
              <a:lnSpc>
                <a:spcPct val="100000"/>
              </a:lnSpc>
              <a:spcBef>
                <a:spcPct val="0"/>
              </a:spcBef>
              <a:buNone/>
            </a:pPr>
            <a:endParaRPr lang="en-US" altLang="en-US" sz="20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 NACIC operates the Navy Deserter Information Point (NDIP) 24 hours a day, 365 days a year.  NACIC utilizes investigations to surveil and apprehend Navy deserters and absentees and return these members back to military control.</a:t>
            </a:r>
          </a:p>
        </p:txBody>
      </p:sp>
      <p:sp>
        <p:nvSpPr>
          <p:cNvPr id="8196" name="Slide Number Placeholder 3">
            <a:extLst>
              <a:ext uri="{FF2B5EF4-FFF2-40B4-BE49-F238E27FC236}">
                <a16:creationId xmlns:a16="http://schemas.microsoft.com/office/drawing/2014/main" id="{EA5F2991-9453-45A3-8522-16851BC48DD2}"/>
              </a:ext>
            </a:extLst>
          </p:cNvPr>
          <p:cNvSpPr txBox="1">
            <a:spLocks/>
          </p:cNvSpPr>
          <p:nvPr/>
        </p:nvSpPr>
        <p:spPr bwMode="auto">
          <a:xfrm>
            <a:off x="8730532" y="6535971"/>
            <a:ext cx="413468" cy="32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cs typeface="Times New Roman" panose="02020603050405020304" pitchFamily="18" charset="0"/>
              </a:defRPr>
            </a:lvl1pPr>
            <a:lvl2pPr marL="742950" indent="-285750">
              <a:defRPr sz="2000">
                <a:solidFill>
                  <a:schemeClr val="tx1"/>
                </a:solidFill>
                <a:latin typeface="Times New Roman" panose="02020603050405020304" pitchFamily="18" charset="0"/>
                <a:cs typeface="Times New Roman" panose="02020603050405020304" pitchFamily="18" charset="0"/>
              </a:defRPr>
            </a:lvl2pPr>
            <a:lvl3pPr marL="1143000" indent="-228600">
              <a:defRPr sz="2000">
                <a:solidFill>
                  <a:schemeClr val="tx1"/>
                </a:solidFill>
                <a:latin typeface="Times New Roman" panose="02020603050405020304" pitchFamily="18" charset="0"/>
                <a:cs typeface="Times New Roman" panose="02020603050405020304" pitchFamily="18" charset="0"/>
              </a:defRPr>
            </a:lvl3pPr>
            <a:lvl4pPr marL="1600200" indent="-228600">
              <a:defRPr sz="2000">
                <a:solidFill>
                  <a:schemeClr val="tx1"/>
                </a:solidFill>
                <a:latin typeface="Times New Roman" panose="02020603050405020304" pitchFamily="18" charset="0"/>
                <a:cs typeface="Times New Roman" panose="02020603050405020304" pitchFamily="18" charset="0"/>
              </a:defRPr>
            </a:lvl4pPr>
            <a:lvl5pPr marL="2057400" indent="-228600">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9pPr>
          </a:lstStyle>
          <a:p>
            <a:pPr algn="ctr"/>
            <a:fld id="{D60DA1F1-C68B-42FA-8BB3-B5ACA08961DB}" type="slidenum">
              <a:rPr lang="en-US" altLang="en-US" sz="1400" b="1">
                <a:solidFill>
                  <a:schemeClr val="tx2"/>
                </a:solidFill>
                <a:latin typeface="Arial" panose="020B0604020202020204" pitchFamily="34" charset="0"/>
                <a:cs typeface="Arial" panose="020B0604020202020204" pitchFamily="34" charset="0"/>
              </a:rPr>
              <a:pPr algn="ctr"/>
              <a:t>3</a:t>
            </a:fld>
            <a:endParaRPr lang="en-US" altLang="en-US" sz="1400" b="1" dirty="0">
              <a:solidFill>
                <a:schemeClr val="tx2"/>
              </a:solidFill>
              <a:latin typeface="Arial" panose="020B0604020202020204" pitchFamily="34" charset="0"/>
              <a:cs typeface="Arial" panose="020B0604020202020204" pitchFamily="34" charset="0"/>
            </a:endParaRPr>
          </a:p>
        </p:txBody>
      </p:sp>
      <p:sp>
        <p:nvSpPr>
          <p:cNvPr id="18" name="Rectangle 3">
            <a:extLst>
              <a:ext uri="{FF2B5EF4-FFF2-40B4-BE49-F238E27FC236}">
                <a16:creationId xmlns:a16="http://schemas.microsoft.com/office/drawing/2014/main" id="{986EB5BF-42B0-4BC2-91B0-5589B3C0FD37}"/>
              </a:ext>
            </a:extLst>
          </p:cNvPr>
          <p:cNvSpPr>
            <a:spLocks noGrp="1" noChangeArrowheads="1"/>
          </p:cNvSpPr>
          <p:nvPr>
            <p:ph type="title"/>
          </p:nvPr>
        </p:nvSpPr>
        <p:spPr>
          <a:xfrm>
            <a:off x="1574358" y="290147"/>
            <a:ext cx="7234680" cy="687863"/>
          </a:xfrm>
        </p:spPr>
        <p:txBody>
          <a:bodyPr anchor="ctr"/>
          <a:lstStyle/>
          <a:p>
            <a:pPr algn="r" eaLnBrk="1" hangingPunct="1">
              <a:lnSpc>
                <a:spcPct val="100000"/>
              </a:lnSpc>
            </a:pPr>
            <a:r>
              <a:rPr lang="en-US" altLang="en-US" sz="2800" i="1" dirty="0">
                <a:solidFill>
                  <a:srgbClr val="0033CC"/>
                </a:solidFill>
                <a:latin typeface="Arial" panose="020B0604020202020204" pitchFamily="34" charset="0"/>
                <a:cs typeface="Arial" panose="020B0604020202020204" pitchFamily="34" charset="0"/>
              </a:rPr>
              <a:t>NACIC Mission</a:t>
            </a:r>
          </a:p>
        </p:txBody>
      </p:sp>
    </p:spTree>
    <p:extLst>
      <p:ext uri="{BB962C8B-B14F-4D97-AF65-F5344CB8AC3E}">
        <p14:creationId xmlns:p14="http://schemas.microsoft.com/office/powerpoint/2010/main" val="213600110"/>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a:extLst>
              <a:ext uri="{FF2B5EF4-FFF2-40B4-BE49-F238E27FC236}">
                <a16:creationId xmlns:a16="http://schemas.microsoft.com/office/drawing/2014/main" id="{8EBA1F4A-0D3F-4514-A5C7-00AC4638057A}"/>
              </a:ext>
            </a:extLst>
          </p:cNvPr>
          <p:cNvSpPr>
            <a:spLocks noGrp="1" noChangeArrowheads="1"/>
          </p:cNvSpPr>
          <p:nvPr>
            <p:ph type="body" idx="1"/>
          </p:nvPr>
        </p:nvSpPr>
        <p:spPr>
          <a:xfrm>
            <a:off x="448234" y="1461247"/>
            <a:ext cx="8498542" cy="4572000"/>
          </a:xfrm>
        </p:spPr>
        <p:txBody>
          <a:bodyPr/>
          <a:lstStyle/>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Mailing Address:</a:t>
            </a:r>
          </a:p>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Commander</a:t>
            </a:r>
          </a:p>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Navy Personnel Command (PERS-00D2)</a:t>
            </a:r>
          </a:p>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Attn:  Navy Absentee Collection and Information Center</a:t>
            </a:r>
          </a:p>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5720 Integrity Drive</a:t>
            </a:r>
          </a:p>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Millington, TN 38055</a:t>
            </a:r>
          </a:p>
          <a:p>
            <a:pPr marL="0" indent="0" eaLnBrk="1" hangingPunct="1">
              <a:lnSpc>
                <a:spcPct val="100000"/>
              </a:lnSpc>
              <a:spcBef>
                <a:spcPct val="0"/>
              </a:spcBef>
              <a:buNone/>
            </a:pPr>
            <a:endParaRPr lang="en-US" altLang="en-US" sz="20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endParaRPr lang="en-US" altLang="en-US" sz="20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2000" b="0" dirty="0" smtClean="0">
                <a:latin typeface="Arial" panose="020B0604020202020204" pitchFamily="34" charset="0"/>
                <a:cs typeface="Arial" panose="020B0604020202020204" pitchFamily="34" charset="0"/>
              </a:rPr>
              <a:t>DIP </a:t>
            </a:r>
            <a:r>
              <a:rPr lang="en-US" altLang="en-US" sz="2000" b="0" dirty="0">
                <a:latin typeface="Arial" panose="020B0604020202020204" pitchFamily="34" charset="0"/>
                <a:cs typeface="Arial" panose="020B0604020202020204" pitchFamily="34" charset="0"/>
              </a:rPr>
              <a:t>Contact:</a:t>
            </a:r>
          </a:p>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Email: NACIC-OPS@NAVY.MIL</a:t>
            </a:r>
          </a:p>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COMM: (901)874-2522</a:t>
            </a:r>
          </a:p>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DSN: 882-2522</a:t>
            </a:r>
          </a:p>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Toll Free: 1-877-663-6772</a:t>
            </a:r>
          </a:p>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Fax: (901)874-2626</a:t>
            </a:r>
          </a:p>
          <a:p>
            <a:pPr marL="0" indent="0" eaLnBrk="1" hangingPunct="1">
              <a:lnSpc>
                <a:spcPct val="100000"/>
              </a:lnSpc>
              <a:spcBef>
                <a:spcPct val="0"/>
              </a:spcBef>
              <a:buNone/>
            </a:pPr>
            <a:endParaRPr lang="en-US" altLang="en-US" sz="2000" b="0" dirty="0">
              <a:latin typeface="Arial" panose="020B0604020202020204" pitchFamily="34" charset="0"/>
              <a:cs typeface="Arial" panose="020B0604020202020204" pitchFamily="34" charset="0"/>
            </a:endParaRPr>
          </a:p>
        </p:txBody>
      </p:sp>
      <p:sp>
        <p:nvSpPr>
          <p:cNvPr id="8196" name="Slide Number Placeholder 3">
            <a:extLst>
              <a:ext uri="{FF2B5EF4-FFF2-40B4-BE49-F238E27FC236}">
                <a16:creationId xmlns:a16="http://schemas.microsoft.com/office/drawing/2014/main" id="{EA5F2991-9453-45A3-8522-16851BC48DD2}"/>
              </a:ext>
            </a:extLst>
          </p:cNvPr>
          <p:cNvSpPr txBox="1">
            <a:spLocks/>
          </p:cNvSpPr>
          <p:nvPr/>
        </p:nvSpPr>
        <p:spPr bwMode="auto">
          <a:xfrm>
            <a:off x="8730532" y="6535971"/>
            <a:ext cx="413468" cy="32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cs typeface="Times New Roman" panose="02020603050405020304" pitchFamily="18" charset="0"/>
              </a:defRPr>
            </a:lvl1pPr>
            <a:lvl2pPr marL="742950" indent="-285750">
              <a:defRPr sz="2000">
                <a:solidFill>
                  <a:schemeClr val="tx1"/>
                </a:solidFill>
                <a:latin typeface="Times New Roman" panose="02020603050405020304" pitchFamily="18" charset="0"/>
                <a:cs typeface="Times New Roman" panose="02020603050405020304" pitchFamily="18" charset="0"/>
              </a:defRPr>
            </a:lvl2pPr>
            <a:lvl3pPr marL="1143000" indent="-228600">
              <a:defRPr sz="2000">
                <a:solidFill>
                  <a:schemeClr val="tx1"/>
                </a:solidFill>
                <a:latin typeface="Times New Roman" panose="02020603050405020304" pitchFamily="18" charset="0"/>
                <a:cs typeface="Times New Roman" panose="02020603050405020304" pitchFamily="18" charset="0"/>
              </a:defRPr>
            </a:lvl3pPr>
            <a:lvl4pPr marL="1600200" indent="-228600">
              <a:defRPr sz="2000">
                <a:solidFill>
                  <a:schemeClr val="tx1"/>
                </a:solidFill>
                <a:latin typeface="Times New Roman" panose="02020603050405020304" pitchFamily="18" charset="0"/>
                <a:cs typeface="Times New Roman" panose="02020603050405020304" pitchFamily="18" charset="0"/>
              </a:defRPr>
            </a:lvl4pPr>
            <a:lvl5pPr marL="2057400" indent="-228600">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9pPr>
          </a:lstStyle>
          <a:p>
            <a:pPr algn="ctr"/>
            <a:fld id="{D60DA1F1-C68B-42FA-8BB3-B5ACA08961DB}" type="slidenum">
              <a:rPr lang="en-US" altLang="en-US" sz="1400" b="1">
                <a:solidFill>
                  <a:schemeClr val="tx2"/>
                </a:solidFill>
                <a:latin typeface="Arial" panose="020B0604020202020204" pitchFamily="34" charset="0"/>
                <a:cs typeface="Arial" panose="020B0604020202020204" pitchFamily="34" charset="0"/>
              </a:rPr>
              <a:pPr algn="ctr"/>
              <a:t>4</a:t>
            </a:fld>
            <a:endParaRPr lang="en-US" altLang="en-US" sz="1400" b="1" dirty="0">
              <a:solidFill>
                <a:schemeClr val="tx2"/>
              </a:solidFill>
              <a:latin typeface="Arial" panose="020B0604020202020204" pitchFamily="34" charset="0"/>
              <a:cs typeface="Arial" panose="020B0604020202020204" pitchFamily="34" charset="0"/>
            </a:endParaRPr>
          </a:p>
        </p:txBody>
      </p:sp>
      <p:sp>
        <p:nvSpPr>
          <p:cNvPr id="18" name="Rectangle 3">
            <a:extLst>
              <a:ext uri="{FF2B5EF4-FFF2-40B4-BE49-F238E27FC236}">
                <a16:creationId xmlns:a16="http://schemas.microsoft.com/office/drawing/2014/main" id="{986EB5BF-42B0-4BC2-91B0-5589B3C0FD37}"/>
              </a:ext>
            </a:extLst>
          </p:cNvPr>
          <p:cNvSpPr>
            <a:spLocks noGrp="1" noChangeArrowheads="1"/>
          </p:cNvSpPr>
          <p:nvPr>
            <p:ph type="title"/>
          </p:nvPr>
        </p:nvSpPr>
        <p:spPr>
          <a:xfrm>
            <a:off x="1574358" y="290147"/>
            <a:ext cx="7234680" cy="687863"/>
          </a:xfrm>
        </p:spPr>
        <p:txBody>
          <a:bodyPr anchor="ctr"/>
          <a:lstStyle/>
          <a:p>
            <a:pPr algn="r" eaLnBrk="1" hangingPunct="1">
              <a:lnSpc>
                <a:spcPct val="100000"/>
              </a:lnSpc>
            </a:pPr>
            <a:r>
              <a:rPr lang="en-US" altLang="en-US" sz="2800" i="1" dirty="0">
                <a:solidFill>
                  <a:srgbClr val="0033CC"/>
                </a:solidFill>
                <a:latin typeface="Arial" panose="020B0604020202020204" pitchFamily="34" charset="0"/>
                <a:cs typeface="Arial" panose="020B0604020202020204" pitchFamily="34" charset="0"/>
              </a:rPr>
              <a:t>Contact Information</a:t>
            </a:r>
          </a:p>
        </p:txBody>
      </p:sp>
    </p:spTree>
    <p:extLst>
      <p:ext uri="{BB962C8B-B14F-4D97-AF65-F5344CB8AC3E}">
        <p14:creationId xmlns:p14="http://schemas.microsoft.com/office/powerpoint/2010/main" val="748963448"/>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a:extLst>
              <a:ext uri="{FF2B5EF4-FFF2-40B4-BE49-F238E27FC236}">
                <a16:creationId xmlns:a16="http://schemas.microsoft.com/office/drawing/2014/main" id="{8EBA1F4A-0D3F-4514-A5C7-00AC4638057A}"/>
              </a:ext>
            </a:extLst>
          </p:cNvPr>
          <p:cNvSpPr>
            <a:spLocks noGrp="1" noChangeArrowheads="1"/>
          </p:cNvSpPr>
          <p:nvPr>
            <p:ph type="body" idx="1"/>
          </p:nvPr>
        </p:nvSpPr>
        <p:spPr>
          <a:xfrm>
            <a:off x="448234" y="1461247"/>
            <a:ext cx="8498542" cy="4957482"/>
          </a:xfrm>
        </p:spPr>
        <p:txBody>
          <a:bodyPr/>
          <a:lstStyle/>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 </a:t>
            </a:r>
            <a:r>
              <a:rPr lang="en-US" altLang="en-US" sz="1800" b="0" dirty="0">
                <a:latin typeface="Arial" panose="020B0604020202020204" pitchFamily="34" charset="0"/>
                <a:cs typeface="Arial" panose="020B0604020202020204" pitchFamily="34" charset="0"/>
              </a:rPr>
              <a:t>Manual for Courts-Martial United States (MCM)</a:t>
            </a:r>
          </a:p>
          <a:p>
            <a:pPr marL="0" indent="0" eaLnBrk="1" hangingPunct="1">
              <a:lnSpc>
                <a:spcPct val="100000"/>
              </a:lnSpc>
              <a:spcBef>
                <a:spcPct val="0"/>
              </a:spcBef>
              <a:buNone/>
            </a:pPr>
            <a:r>
              <a:rPr lang="en-US" altLang="en-US" sz="1800" b="0" dirty="0">
                <a:latin typeface="Arial" panose="020B0604020202020204" pitchFamily="34" charset="0"/>
                <a:cs typeface="Arial" panose="020B0604020202020204" pitchFamily="34" charset="0"/>
              </a:rPr>
              <a:t>- DoDI 1325.02 Desertion and Unauthorized Absence or Absence Without Leave</a:t>
            </a:r>
          </a:p>
          <a:p>
            <a:pPr marL="0" indent="0" eaLnBrk="1" hangingPunct="1">
              <a:lnSpc>
                <a:spcPct val="100000"/>
              </a:lnSpc>
              <a:spcBef>
                <a:spcPct val="0"/>
              </a:spcBef>
              <a:buNone/>
            </a:pPr>
            <a:r>
              <a:rPr lang="en-US" altLang="en-US" sz="1800" b="0" dirty="0">
                <a:latin typeface="Arial" panose="020B0604020202020204" pitchFamily="34" charset="0"/>
                <a:cs typeface="Arial" panose="020B0604020202020204" pitchFamily="34" charset="0"/>
              </a:rPr>
              <a:t>- BUPERSINST 1600.7A Desertion and Unauthorized Absence</a:t>
            </a:r>
          </a:p>
          <a:p>
            <a:pPr marL="0" indent="0" eaLnBrk="1" hangingPunct="1">
              <a:lnSpc>
                <a:spcPct val="100000"/>
              </a:lnSpc>
              <a:spcBef>
                <a:spcPct val="0"/>
              </a:spcBef>
              <a:buNone/>
            </a:pPr>
            <a:r>
              <a:rPr lang="en-US" altLang="en-US" sz="1800" b="0" dirty="0">
                <a:latin typeface="Arial" panose="020B0604020202020204" pitchFamily="34" charset="0"/>
                <a:cs typeface="Arial" panose="020B0604020202020204" pitchFamily="34" charset="0"/>
              </a:rPr>
              <a:t>- DoDI 1300.18 DOD Personnel Casualty Matters, Policies, and Procedures</a:t>
            </a:r>
          </a:p>
          <a:p>
            <a:pPr marL="0" indent="0" eaLnBrk="1" hangingPunct="1">
              <a:lnSpc>
                <a:spcPct val="100000"/>
              </a:lnSpc>
              <a:spcBef>
                <a:spcPct val="0"/>
              </a:spcBef>
              <a:buNone/>
            </a:pPr>
            <a:r>
              <a:rPr lang="en-US" altLang="en-US" sz="1800" b="0" dirty="0">
                <a:latin typeface="Arial" panose="020B0604020202020204" pitchFamily="34" charset="0"/>
                <a:cs typeface="Arial" panose="020B0604020202020204" pitchFamily="34" charset="0"/>
              </a:rPr>
              <a:t>- DoDI 1332.14 Enlisted Administration Separations </a:t>
            </a:r>
          </a:p>
          <a:p>
            <a:pPr marL="0" indent="0" eaLnBrk="1" hangingPunct="1">
              <a:lnSpc>
                <a:spcPct val="100000"/>
              </a:lnSpc>
              <a:spcBef>
                <a:spcPct val="0"/>
              </a:spcBef>
              <a:buNone/>
            </a:pPr>
            <a:r>
              <a:rPr lang="en-US" altLang="en-US" sz="1800" b="0" dirty="0">
                <a:latin typeface="Arial" panose="020B0604020202020204" pitchFamily="34" charset="0"/>
                <a:cs typeface="Arial" panose="020B0604020202020204" pitchFamily="34" charset="0"/>
              </a:rPr>
              <a:t>- NAVPERS 15560D Naval Military Personnel Manual (MILPERSMAN):</a:t>
            </a:r>
          </a:p>
          <a:p>
            <a:pPr marL="0" indent="0" eaLnBrk="1" hangingPunct="1">
              <a:lnSpc>
                <a:spcPct val="100000"/>
              </a:lnSpc>
              <a:spcBef>
                <a:spcPct val="0"/>
              </a:spcBef>
              <a:buNone/>
            </a:pPr>
            <a:r>
              <a:rPr lang="en-US" altLang="en-US" sz="1800" b="0" dirty="0">
                <a:latin typeface="Arial" panose="020B0604020202020204" pitchFamily="34" charset="0"/>
                <a:cs typeface="Arial" panose="020B0604020202020204" pitchFamily="34" charset="0"/>
              </a:rPr>
              <a:t>  Articles 1600-010 through 100; 1910-142, 1910-230, 1910-704</a:t>
            </a:r>
          </a:p>
          <a:p>
            <a:pPr marL="0" indent="0" eaLnBrk="1" hangingPunct="1">
              <a:lnSpc>
                <a:spcPct val="100000"/>
              </a:lnSpc>
              <a:spcBef>
                <a:spcPct val="0"/>
              </a:spcBef>
              <a:buNone/>
            </a:pPr>
            <a:endParaRPr lang="en-US" altLang="en-US" sz="20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hlinkClick r:id="rId3"/>
              </a:rPr>
              <a:t>https://www.mynavyhr.navy.mil/References/MILPERSMAN/1000-Military-Personnel/</a:t>
            </a:r>
            <a:endParaRPr lang="en-US" altLang="en-US" sz="20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endParaRPr lang="en-US" altLang="en-US" sz="20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hlinkClick r:id="rId4"/>
              </a:rPr>
              <a:t>https://www.mynavyhr.navy.mil/Support-Services/Corrections-Programs/NACIC/</a:t>
            </a:r>
            <a:endParaRPr lang="en-US" altLang="en-US" sz="20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endParaRPr lang="en-US" altLang="en-US" sz="20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hlinkClick r:id="rId5"/>
              </a:rPr>
              <a:t>https://www.mynavyhr.navy.mil/References/BUPERS-Instructions/</a:t>
            </a:r>
            <a:endParaRPr lang="en-US" altLang="en-US" sz="20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endParaRPr lang="en-US" altLang="en-US" sz="20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endParaRPr lang="en-US" altLang="en-US" sz="2000" b="0" dirty="0">
              <a:latin typeface="Arial" panose="020B0604020202020204" pitchFamily="34" charset="0"/>
              <a:cs typeface="Arial" panose="020B0604020202020204" pitchFamily="34" charset="0"/>
            </a:endParaRPr>
          </a:p>
          <a:p>
            <a:pPr marL="0" indent="0" eaLnBrk="1" hangingPunct="1">
              <a:lnSpc>
                <a:spcPct val="100000"/>
              </a:lnSpc>
              <a:spcBef>
                <a:spcPct val="0"/>
              </a:spcBef>
              <a:buFont typeface="Monotype Sorts"/>
              <a:buNone/>
            </a:pPr>
            <a:endParaRPr lang="en-US" altLang="en-US" b="0" dirty="0">
              <a:latin typeface="Arial" panose="020B0604020202020204" pitchFamily="34" charset="0"/>
              <a:cs typeface="Arial" panose="020B0604020202020204" pitchFamily="34" charset="0"/>
            </a:endParaRPr>
          </a:p>
        </p:txBody>
      </p:sp>
      <p:sp>
        <p:nvSpPr>
          <p:cNvPr id="8196" name="Slide Number Placeholder 3">
            <a:extLst>
              <a:ext uri="{FF2B5EF4-FFF2-40B4-BE49-F238E27FC236}">
                <a16:creationId xmlns:a16="http://schemas.microsoft.com/office/drawing/2014/main" id="{EA5F2991-9453-45A3-8522-16851BC48DD2}"/>
              </a:ext>
            </a:extLst>
          </p:cNvPr>
          <p:cNvSpPr txBox="1">
            <a:spLocks/>
          </p:cNvSpPr>
          <p:nvPr/>
        </p:nvSpPr>
        <p:spPr bwMode="auto">
          <a:xfrm>
            <a:off x="8730532" y="6535971"/>
            <a:ext cx="413468" cy="32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cs typeface="Times New Roman" panose="02020603050405020304" pitchFamily="18" charset="0"/>
              </a:defRPr>
            </a:lvl1pPr>
            <a:lvl2pPr marL="742950" indent="-285750">
              <a:defRPr sz="2000">
                <a:solidFill>
                  <a:schemeClr val="tx1"/>
                </a:solidFill>
                <a:latin typeface="Times New Roman" panose="02020603050405020304" pitchFamily="18" charset="0"/>
                <a:cs typeface="Times New Roman" panose="02020603050405020304" pitchFamily="18" charset="0"/>
              </a:defRPr>
            </a:lvl2pPr>
            <a:lvl3pPr marL="1143000" indent="-228600">
              <a:defRPr sz="2000">
                <a:solidFill>
                  <a:schemeClr val="tx1"/>
                </a:solidFill>
                <a:latin typeface="Times New Roman" panose="02020603050405020304" pitchFamily="18" charset="0"/>
                <a:cs typeface="Times New Roman" panose="02020603050405020304" pitchFamily="18" charset="0"/>
              </a:defRPr>
            </a:lvl3pPr>
            <a:lvl4pPr marL="1600200" indent="-228600">
              <a:defRPr sz="2000">
                <a:solidFill>
                  <a:schemeClr val="tx1"/>
                </a:solidFill>
                <a:latin typeface="Times New Roman" panose="02020603050405020304" pitchFamily="18" charset="0"/>
                <a:cs typeface="Times New Roman" panose="02020603050405020304" pitchFamily="18" charset="0"/>
              </a:defRPr>
            </a:lvl4pPr>
            <a:lvl5pPr marL="2057400" indent="-228600">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9pPr>
          </a:lstStyle>
          <a:p>
            <a:pPr algn="ctr"/>
            <a:fld id="{D60DA1F1-C68B-42FA-8BB3-B5ACA08961DB}" type="slidenum">
              <a:rPr lang="en-US" altLang="en-US" sz="1400" b="1">
                <a:solidFill>
                  <a:schemeClr val="tx2"/>
                </a:solidFill>
                <a:latin typeface="Arial" panose="020B0604020202020204" pitchFamily="34" charset="0"/>
                <a:cs typeface="Arial" panose="020B0604020202020204" pitchFamily="34" charset="0"/>
              </a:rPr>
              <a:pPr algn="ctr"/>
              <a:t>5</a:t>
            </a:fld>
            <a:endParaRPr lang="en-US" altLang="en-US" sz="1400" b="1" dirty="0">
              <a:solidFill>
                <a:schemeClr val="tx2"/>
              </a:solidFill>
              <a:latin typeface="Arial" panose="020B0604020202020204" pitchFamily="34" charset="0"/>
              <a:cs typeface="Arial" panose="020B0604020202020204" pitchFamily="34" charset="0"/>
            </a:endParaRPr>
          </a:p>
        </p:txBody>
      </p:sp>
      <p:sp>
        <p:nvSpPr>
          <p:cNvPr id="18" name="Rectangle 3">
            <a:extLst>
              <a:ext uri="{FF2B5EF4-FFF2-40B4-BE49-F238E27FC236}">
                <a16:creationId xmlns:a16="http://schemas.microsoft.com/office/drawing/2014/main" id="{986EB5BF-42B0-4BC2-91B0-5589B3C0FD37}"/>
              </a:ext>
            </a:extLst>
          </p:cNvPr>
          <p:cNvSpPr>
            <a:spLocks noGrp="1" noChangeArrowheads="1"/>
          </p:cNvSpPr>
          <p:nvPr>
            <p:ph type="title"/>
          </p:nvPr>
        </p:nvSpPr>
        <p:spPr>
          <a:xfrm>
            <a:off x="1574358" y="290147"/>
            <a:ext cx="7234680" cy="687863"/>
          </a:xfrm>
        </p:spPr>
        <p:txBody>
          <a:bodyPr anchor="ctr"/>
          <a:lstStyle/>
          <a:p>
            <a:pPr algn="r" eaLnBrk="1" hangingPunct="1">
              <a:lnSpc>
                <a:spcPct val="100000"/>
              </a:lnSpc>
            </a:pPr>
            <a:r>
              <a:rPr lang="en-US" altLang="en-US" sz="2800" i="1" dirty="0">
                <a:solidFill>
                  <a:srgbClr val="0033CC"/>
                </a:solidFill>
                <a:latin typeface="Arial" panose="020B0604020202020204" pitchFamily="34" charset="0"/>
                <a:cs typeface="Arial" panose="020B0604020202020204" pitchFamily="34" charset="0"/>
              </a:rPr>
              <a:t>Primary Policy &amp; Instructions</a:t>
            </a:r>
          </a:p>
        </p:txBody>
      </p:sp>
    </p:spTree>
    <p:extLst>
      <p:ext uri="{BB962C8B-B14F-4D97-AF65-F5344CB8AC3E}">
        <p14:creationId xmlns:p14="http://schemas.microsoft.com/office/powerpoint/2010/main" val="1867797170"/>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a:extLst>
              <a:ext uri="{FF2B5EF4-FFF2-40B4-BE49-F238E27FC236}">
                <a16:creationId xmlns:a16="http://schemas.microsoft.com/office/drawing/2014/main" id="{8EBA1F4A-0D3F-4514-A5C7-00AC4638057A}"/>
              </a:ext>
            </a:extLst>
          </p:cNvPr>
          <p:cNvSpPr>
            <a:spLocks noGrp="1" noChangeArrowheads="1"/>
          </p:cNvSpPr>
          <p:nvPr>
            <p:ph type="body" idx="1"/>
          </p:nvPr>
        </p:nvSpPr>
        <p:spPr>
          <a:xfrm>
            <a:off x="448234" y="1461247"/>
            <a:ext cx="8498542" cy="4572000"/>
          </a:xfrm>
        </p:spPr>
        <p:txBody>
          <a:bodyPr/>
          <a:lstStyle/>
          <a:p>
            <a:pPr marL="0" indent="0" eaLnBrk="1" hangingPunct="1">
              <a:lnSpc>
                <a:spcPct val="100000"/>
              </a:lnSpc>
              <a:spcBef>
                <a:spcPct val="0"/>
              </a:spcBef>
              <a:buNone/>
            </a:pPr>
            <a:r>
              <a:rPr lang="en-US" altLang="en-US" sz="1800" b="0" dirty="0">
                <a:latin typeface="Arial" panose="020B0604020202020204" pitchFamily="34" charset="0"/>
                <a:cs typeface="Arial" panose="020B0604020202020204" pitchFamily="34" charset="0"/>
              </a:rPr>
              <a:t>The Navy Personnel Command Corrections and Programs Office (PERS-00D) serves as the principal authority for all naval correctional matter and manages the non-distributable personnel inventory (including deserters), with exception of those managed by the Bureau of Medicine and Surgery and the Navy Education and Training Command. </a:t>
            </a:r>
          </a:p>
          <a:p>
            <a:pPr marL="0" indent="0" eaLnBrk="1" hangingPunct="1">
              <a:lnSpc>
                <a:spcPct val="100000"/>
              </a:lnSpc>
              <a:spcBef>
                <a:spcPct val="0"/>
              </a:spcBef>
              <a:buNone/>
            </a:pPr>
            <a:endParaRPr lang="en-US" altLang="en-US" sz="18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800" b="0" dirty="0">
                <a:latin typeface="Arial" panose="020B0604020202020204" pitchFamily="34" charset="0"/>
                <a:cs typeface="Arial" panose="020B0604020202020204" pitchFamily="34" charset="0"/>
              </a:rPr>
              <a:t>PERS-00D develops policy, as needed for apprehension of deserters and their return to military control (RMC) and provides oversight to NACIC (PERS-00D2). </a:t>
            </a:r>
          </a:p>
          <a:p>
            <a:pPr marL="0" indent="0" eaLnBrk="1" hangingPunct="1">
              <a:lnSpc>
                <a:spcPct val="100000"/>
              </a:lnSpc>
              <a:spcBef>
                <a:spcPct val="0"/>
              </a:spcBef>
              <a:buNone/>
            </a:pPr>
            <a:endParaRPr lang="en-US" altLang="en-US" sz="18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800" b="0" dirty="0">
                <a:latin typeface="Arial" panose="020B0604020202020204" pitchFamily="34" charset="0"/>
                <a:cs typeface="Arial" panose="020B0604020202020204" pitchFamily="34" charset="0"/>
              </a:rPr>
              <a:t>NACIC’s mission is to administer centralized deserter information service to provide tracking, monitoring and collection services of non-discharged Navy personnel who are administratively declared deserters.  Discharged service members are still subject to the jurisdiction of NAVPERS 15560D (MILPERSMAN), to include parolees, supervisor released violations and escaped prisoners. </a:t>
            </a:r>
          </a:p>
          <a:p>
            <a:pPr marL="0" indent="0" eaLnBrk="1" hangingPunct="1">
              <a:lnSpc>
                <a:spcPct val="100000"/>
              </a:lnSpc>
              <a:spcBef>
                <a:spcPct val="0"/>
              </a:spcBef>
              <a:buNone/>
            </a:pPr>
            <a:endParaRPr lang="en-US" altLang="en-US" sz="1800" b="0" dirty="0">
              <a:latin typeface="Arial" panose="020B0604020202020204" pitchFamily="34" charset="0"/>
              <a:cs typeface="Arial" panose="020B0604020202020204" pitchFamily="34" charset="0"/>
            </a:endParaRPr>
          </a:p>
          <a:p>
            <a:pPr marL="0" indent="0" eaLnBrk="1" hangingPunct="1">
              <a:lnSpc>
                <a:spcPct val="100000"/>
              </a:lnSpc>
              <a:spcBef>
                <a:spcPct val="0"/>
              </a:spcBef>
              <a:buFont typeface="Monotype Sorts"/>
              <a:buNone/>
            </a:pPr>
            <a:endParaRPr lang="en-US" altLang="en-US" b="0" dirty="0">
              <a:latin typeface="Arial" panose="020B0604020202020204" pitchFamily="34" charset="0"/>
              <a:cs typeface="Arial" panose="020B0604020202020204" pitchFamily="34" charset="0"/>
            </a:endParaRPr>
          </a:p>
        </p:txBody>
      </p:sp>
      <p:sp>
        <p:nvSpPr>
          <p:cNvPr id="8196" name="Slide Number Placeholder 3">
            <a:extLst>
              <a:ext uri="{FF2B5EF4-FFF2-40B4-BE49-F238E27FC236}">
                <a16:creationId xmlns:a16="http://schemas.microsoft.com/office/drawing/2014/main" id="{EA5F2991-9453-45A3-8522-16851BC48DD2}"/>
              </a:ext>
            </a:extLst>
          </p:cNvPr>
          <p:cNvSpPr txBox="1">
            <a:spLocks/>
          </p:cNvSpPr>
          <p:nvPr/>
        </p:nvSpPr>
        <p:spPr bwMode="auto">
          <a:xfrm>
            <a:off x="8730532" y="6535971"/>
            <a:ext cx="413468" cy="32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cs typeface="Times New Roman" panose="02020603050405020304" pitchFamily="18" charset="0"/>
              </a:defRPr>
            </a:lvl1pPr>
            <a:lvl2pPr marL="742950" indent="-285750">
              <a:defRPr sz="2000">
                <a:solidFill>
                  <a:schemeClr val="tx1"/>
                </a:solidFill>
                <a:latin typeface="Times New Roman" panose="02020603050405020304" pitchFamily="18" charset="0"/>
                <a:cs typeface="Times New Roman" panose="02020603050405020304" pitchFamily="18" charset="0"/>
              </a:defRPr>
            </a:lvl2pPr>
            <a:lvl3pPr marL="1143000" indent="-228600">
              <a:defRPr sz="2000">
                <a:solidFill>
                  <a:schemeClr val="tx1"/>
                </a:solidFill>
                <a:latin typeface="Times New Roman" panose="02020603050405020304" pitchFamily="18" charset="0"/>
                <a:cs typeface="Times New Roman" panose="02020603050405020304" pitchFamily="18" charset="0"/>
              </a:defRPr>
            </a:lvl3pPr>
            <a:lvl4pPr marL="1600200" indent="-228600">
              <a:defRPr sz="2000">
                <a:solidFill>
                  <a:schemeClr val="tx1"/>
                </a:solidFill>
                <a:latin typeface="Times New Roman" panose="02020603050405020304" pitchFamily="18" charset="0"/>
                <a:cs typeface="Times New Roman" panose="02020603050405020304" pitchFamily="18" charset="0"/>
              </a:defRPr>
            </a:lvl4pPr>
            <a:lvl5pPr marL="2057400" indent="-228600">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9pPr>
          </a:lstStyle>
          <a:p>
            <a:pPr algn="ctr"/>
            <a:fld id="{D60DA1F1-C68B-42FA-8BB3-B5ACA08961DB}" type="slidenum">
              <a:rPr lang="en-US" altLang="en-US" sz="1400" b="1">
                <a:solidFill>
                  <a:schemeClr val="tx2"/>
                </a:solidFill>
                <a:latin typeface="Arial" panose="020B0604020202020204" pitchFamily="34" charset="0"/>
                <a:cs typeface="Arial" panose="020B0604020202020204" pitchFamily="34" charset="0"/>
              </a:rPr>
              <a:pPr algn="ctr"/>
              <a:t>6</a:t>
            </a:fld>
            <a:endParaRPr lang="en-US" altLang="en-US" sz="1400" b="1" dirty="0">
              <a:solidFill>
                <a:schemeClr val="tx2"/>
              </a:solidFill>
              <a:latin typeface="Arial" panose="020B0604020202020204" pitchFamily="34" charset="0"/>
              <a:cs typeface="Arial" panose="020B0604020202020204" pitchFamily="34" charset="0"/>
            </a:endParaRPr>
          </a:p>
        </p:txBody>
      </p:sp>
      <p:sp>
        <p:nvSpPr>
          <p:cNvPr id="18" name="Rectangle 3">
            <a:extLst>
              <a:ext uri="{FF2B5EF4-FFF2-40B4-BE49-F238E27FC236}">
                <a16:creationId xmlns:a16="http://schemas.microsoft.com/office/drawing/2014/main" id="{986EB5BF-42B0-4BC2-91B0-5589B3C0FD37}"/>
              </a:ext>
            </a:extLst>
          </p:cNvPr>
          <p:cNvSpPr>
            <a:spLocks noGrp="1" noChangeArrowheads="1"/>
          </p:cNvSpPr>
          <p:nvPr>
            <p:ph type="title"/>
          </p:nvPr>
        </p:nvSpPr>
        <p:spPr>
          <a:xfrm>
            <a:off x="1574358" y="290147"/>
            <a:ext cx="7234680" cy="687863"/>
          </a:xfrm>
        </p:spPr>
        <p:txBody>
          <a:bodyPr anchor="ctr"/>
          <a:lstStyle/>
          <a:p>
            <a:pPr algn="r" eaLnBrk="1" hangingPunct="1">
              <a:lnSpc>
                <a:spcPct val="100000"/>
              </a:lnSpc>
            </a:pPr>
            <a:r>
              <a:rPr lang="en-US" altLang="en-US" sz="2800" i="1" dirty="0">
                <a:solidFill>
                  <a:srgbClr val="0033CC"/>
                </a:solidFill>
                <a:latin typeface="Arial" panose="020B0604020202020204" pitchFamily="34" charset="0"/>
                <a:cs typeface="Arial" panose="020B0604020202020204" pitchFamily="34" charset="0"/>
              </a:rPr>
              <a:t>Responsibilities</a:t>
            </a:r>
          </a:p>
        </p:txBody>
      </p:sp>
    </p:spTree>
    <p:extLst>
      <p:ext uri="{BB962C8B-B14F-4D97-AF65-F5344CB8AC3E}">
        <p14:creationId xmlns:p14="http://schemas.microsoft.com/office/powerpoint/2010/main" val="2400121356"/>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a:extLst>
              <a:ext uri="{FF2B5EF4-FFF2-40B4-BE49-F238E27FC236}">
                <a16:creationId xmlns:a16="http://schemas.microsoft.com/office/drawing/2014/main" id="{8EBA1F4A-0D3F-4514-A5C7-00AC4638057A}"/>
              </a:ext>
            </a:extLst>
          </p:cNvPr>
          <p:cNvSpPr>
            <a:spLocks noGrp="1" noChangeArrowheads="1"/>
          </p:cNvSpPr>
          <p:nvPr>
            <p:ph type="body" idx="1"/>
          </p:nvPr>
        </p:nvSpPr>
        <p:spPr>
          <a:xfrm>
            <a:off x="438724" y="1291618"/>
            <a:ext cx="8498542" cy="5244353"/>
          </a:xfrm>
        </p:spPr>
        <p:txBody>
          <a:bodyPr/>
          <a:lstStyle/>
          <a:p>
            <a:pPr marL="0" indent="0" eaLnBrk="1" hangingPunct="1">
              <a:lnSpc>
                <a:spcPct val="100000"/>
              </a:lnSpc>
              <a:spcBef>
                <a:spcPct val="0"/>
              </a:spcBef>
              <a:buNone/>
            </a:pPr>
            <a:r>
              <a:rPr lang="en-US" altLang="en-US" sz="1800" b="0" dirty="0">
                <a:latin typeface="Arial" panose="020B0604020202020204" pitchFamily="34" charset="0"/>
                <a:cs typeface="Arial" panose="020B0604020202020204" pitchFamily="34" charset="0"/>
              </a:rPr>
              <a:t>Commanding Officers (CO) and officers-in-charge (OIC) are responsible to develop procedures at their command or unit to ensure strict adherence to the requirements of the Navy Desertion and Apprehension Program as provided in DoDI 1325.02 Desertion and UA/AWOL; BUPERSINST 1600.7 Desertion and Unauthorized Absence; and NAVPERS 15560D, MILPERSMAN. </a:t>
            </a:r>
          </a:p>
          <a:p>
            <a:pPr marL="0" indent="0" eaLnBrk="1" hangingPunct="1">
              <a:lnSpc>
                <a:spcPct val="100000"/>
              </a:lnSpc>
              <a:spcBef>
                <a:spcPct val="0"/>
              </a:spcBef>
              <a:buNone/>
            </a:pPr>
            <a:endParaRPr lang="en-US" altLang="en-US" sz="18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800" b="0" dirty="0">
                <a:latin typeface="Arial" panose="020B0604020202020204" pitchFamily="34" charset="0"/>
                <a:cs typeface="Arial" panose="020B0604020202020204" pitchFamily="34" charset="0"/>
              </a:rPr>
              <a:t>NOTE:  Naval activities will not apprehend, collect, or transport Navy deserters, and will not facilitate release of Navy deserters from civil authorities, unless authorized by NACIC. </a:t>
            </a:r>
          </a:p>
          <a:p>
            <a:pPr marL="0" indent="0" eaLnBrk="1" hangingPunct="1">
              <a:lnSpc>
                <a:spcPct val="100000"/>
              </a:lnSpc>
              <a:spcBef>
                <a:spcPct val="0"/>
              </a:spcBef>
              <a:buNone/>
            </a:pPr>
            <a:endParaRPr lang="en-US" altLang="en-US" sz="18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800" b="0" dirty="0">
                <a:latin typeface="Arial" panose="020B0604020202020204" pitchFamily="34" charset="0"/>
                <a:cs typeface="Arial" panose="020B0604020202020204" pitchFamily="34" charset="0"/>
              </a:rPr>
              <a:t>Commands are responsible for monitoring a member’s status while confined by civil authorities or hospitalized.  Absentees will not be declared deserters when circumstances surrounding absence are beyond their control, such as: </a:t>
            </a:r>
          </a:p>
          <a:p>
            <a:pPr marL="0" indent="0" eaLnBrk="1" hangingPunct="1">
              <a:lnSpc>
                <a:spcPct val="100000"/>
              </a:lnSpc>
              <a:spcBef>
                <a:spcPct val="0"/>
              </a:spcBef>
              <a:buNone/>
            </a:pPr>
            <a:endParaRPr lang="en-US" altLang="en-US" sz="18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800" b="0" dirty="0">
                <a:latin typeface="Arial" panose="020B0604020202020204" pitchFamily="34" charset="0"/>
                <a:cs typeface="Arial" panose="020B0604020202020204" pitchFamily="34" charset="0"/>
              </a:rPr>
              <a:t>a. Civil arrest and confinement; </a:t>
            </a:r>
          </a:p>
          <a:p>
            <a:pPr marL="0" indent="0" eaLnBrk="1" hangingPunct="1">
              <a:lnSpc>
                <a:spcPct val="100000"/>
              </a:lnSpc>
              <a:spcBef>
                <a:spcPct val="0"/>
              </a:spcBef>
              <a:buNone/>
            </a:pPr>
            <a:r>
              <a:rPr lang="en-US" altLang="en-US" sz="1800" b="0" dirty="0">
                <a:latin typeface="Arial" panose="020B0604020202020204" pitchFamily="34" charset="0"/>
                <a:cs typeface="Arial" panose="020B0604020202020204" pitchFamily="34" charset="0"/>
              </a:rPr>
              <a:t>b. Hospitalization; or </a:t>
            </a:r>
          </a:p>
          <a:p>
            <a:pPr marL="0" indent="0" eaLnBrk="1" hangingPunct="1">
              <a:lnSpc>
                <a:spcPct val="100000"/>
              </a:lnSpc>
              <a:spcBef>
                <a:spcPct val="0"/>
              </a:spcBef>
              <a:buNone/>
            </a:pPr>
            <a:r>
              <a:rPr lang="en-US" altLang="en-US" sz="1800" b="0" dirty="0">
                <a:latin typeface="Arial" panose="020B0604020202020204" pitchFamily="34" charset="0"/>
                <a:cs typeface="Arial" panose="020B0604020202020204" pitchFamily="34" charset="0"/>
              </a:rPr>
              <a:t>c. Other unusual circumstances determined to be unintentional </a:t>
            </a:r>
          </a:p>
          <a:p>
            <a:pPr marL="0" indent="0" eaLnBrk="1" hangingPunct="1">
              <a:lnSpc>
                <a:spcPct val="100000"/>
              </a:lnSpc>
              <a:spcBef>
                <a:spcPct val="0"/>
              </a:spcBef>
              <a:buFont typeface="Monotype Sorts"/>
              <a:buNone/>
            </a:pPr>
            <a:endParaRPr lang="en-US" altLang="en-US" b="0" dirty="0">
              <a:latin typeface="Arial" panose="020B0604020202020204" pitchFamily="34" charset="0"/>
              <a:cs typeface="Arial" panose="020B0604020202020204" pitchFamily="34" charset="0"/>
            </a:endParaRPr>
          </a:p>
        </p:txBody>
      </p:sp>
      <p:sp>
        <p:nvSpPr>
          <p:cNvPr id="8196" name="Slide Number Placeholder 3">
            <a:extLst>
              <a:ext uri="{FF2B5EF4-FFF2-40B4-BE49-F238E27FC236}">
                <a16:creationId xmlns:a16="http://schemas.microsoft.com/office/drawing/2014/main" id="{EA5F2991-9453-45A3-8522-16851BC48DD2}"/>
              </a:ext>
            </a:extLst>
          </p:cNvPr>
          <p:cNvSpPr txBox="1">
            <a:spLocks/>
          </p:cNvSpPr>
          <p:nvPr/>
        </p:nvSpPr>
        <p:spPr bwMode="auto">
          <a:xfrm>
            <a:off x="8730532" y="6535971"/>
            <a:ext cx="413468" cy="32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cs typeface="Times New Roman" panose="02020603050405020304" pitchFamily="18" charset="0"/>
              </a:defRPr>
            </a:lvl1pPr>
            <a:lvl2pPr marL="742950" indent="-285750">
              <a:defRPr sz="2000">
                <a:solidFill>
                  <a:schemeClr val="tx1"/>
                </a:solidFill>
                <a:latin typeface="Times New Roman" panose="02020603050405020304" pitchFamily="18" charset="0"/>
                <a:cs typeface="Times New Roman" panose="02020603050405020304" pitchFamily="18" charset="0"/>
              </a:defRPr>
            </a:lvl2pPr>
            <a:lvl3pPr marL="1143000" indent="-228600">
              <a:defRPr sz="2000">
                <a:solidFill>
                  <a:schemeClr val="tx1"/>
                </a:solidFill>
                <a:latin typeface="Times New Roman" panose="02020603050405020304" pitchFamily="18" charset="0"/>
                <a:cs typeface="Times New Roman" panose="02020603050405020304" pitchFamily="18" charset="0"/>
              </a:defRPr>
            </a:lvl3pPr>
            <a:lvl4pPr marL="1600200" indent="-228600">
              <a:defRPr sz="2000">
                <a:solidFill>
                  <a:schemeClr val="tx1"/>
                </a:solidFill>
                <a:latin typeface="Times New Roman" panose="02020603050405020304" pitchFamily="18" charset="0"/>
                <a:cs typeface="Times New Roman" panose="02020603050405020304" pitchFamily="18" charset="0"/>
              </a:defRPr>
            </a:lvl4pPr>
            <a:lvl5pPr marL="2057400" indent="-228600">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9pPr>
          </a:lstStyle>
          <a:p>
            <a:pPr algn="ctr"/>
            <a:fld id="{D60DA1F1-C68B-42FA-8BB3-B5ACA08961DB}" type="slidenum">
              <a:rPr lang="en-US" altLang="en-US" sz="1400" b="1">
                <a:solidFill>
                  <a:schemeClr val="tx2"/>
                </a:solidFill>
                <a:latin typeface="Arial" panose="020B0604020202020204" pitchFamily="34" charset="0"/>
                <a:cs typeface="Arial" panose="020B0604020202020204" pitchFamily="34" charset="0"/>
              </a:rPr>
              <a:pPr algn="ctr"/>
              <a:t>7</a:t>
            </a:fld>
            <a:endParaRPr lang="en-US" altLang="en-US" sz="1400" b="1" dirty="0">
              <a:solidFill>
                <a:schemeClr val="tx2"/>
              </a:solidFill>
              <a:latin typeface="Arial" panose="020B0604020202020204" pitchFamily="34" charset="0"/>
              <a:cs typeface="Arial" panose="020B0604020202020204" pitchFamily="34" charset="0"/>
            </a:endParaRPr>
          </a:p>
        </p:txBody>
      </p:sp>
      <p:sp>
        <p:nvSpPr>
          <p:cNvPr id="18" name="Rectangle 3">
            <a:extLst>
              <a:ext uri="{FF2B5EF4-FFF2-40B4-BE49-F238E27FC236}">
                <a16:creationId xmlns:a16="http://schemas.microsoft.com/office/drawing/2014/main" id="{986EB5BF-42B0-4BC2-91B0-5589B3C0FD37}"/>
              </a:ext>
            </a:extLst>
          </p:cNvPr>
          <p:cNvSpPr>
            <a:spLocks noGrp="1" noChangeArrowheads="1"/>
          </p:cNvSpPr>
          <p:nvPr>
            <p:ph type="title"/>
          </p:nvPr>
        </p:nvSpPr>
        <p:spPr>
          <a:xfrm>
            <a:off x="1574358" y="290147"/>
            <a:ext cx="7234680" cy="687863"/>
          </a:xfrm>
        </p:spPr>
        <p:txBody>
          <a:bodyPr anchor="ctr"/>
          <a:lstStyle/>
          <a:p>
            <a:pPr algn="r" eaLnBrk="1" hangingPunct="1">
              <a:lnSpc>
                <a:spcPct val="100000"/>
              </a:lnSpc>
            </a:pPr>
            <a:r>
              <a:rPr lang="en-US" altLang="en-US" sz="2800" i="1" dirty="0">
                <a:solidFill>
                  <a:srgbClr val="0033CC"/>
                </a:solidFill>
                <a:latin typeface="Arial" panose="020B0604020202020204" pitchFamily="34" charset="0"/>
                <a:cs typeface="Arial" panose="020B0604020202020204" pitchFamily="34" charset="0"/>
              </a:rPr>
              <a:t>Responsibilities</a:t>
            </a:r>
          </a:p>
        </p:txBody>
      </p:sp>
    </p:spTree>
    <p:extLst>
      <p:ext uri="{BB962C8B-B14F-4D97-AF65-F5344CB8AC3E}">
        <p14:creationId xmlns:p14="http://schemas.microsoft.com/office/powerpoint/2010/main" val="685518043"/>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a:extLst>
              <a:ext uri="{FF2B5EF4-FFF2-40B4-BE49-F238E27FC236}">
                <a16:creationId xmlns:a16="http://schemas.microsoft.com/office/drawing/2014/main" id="{8EBA1F4A-0D3F-4514-A5C7-00AC4638057A}"/>
              </a:ext>
            </a:extLst>
          </p:cNvPr>
          <p:cNvSpPr>
            <a:spLocks noGrp="1" noChangeArrowheads="1"/>
          </p:cNvSpPr>
          <p:nvPr>
            <p:ph type="body" idx="1"/>
          </p:nvPr>
        </p:nvSpPr>
        <p:spPr>
          <a:xfrm>
            <a:off x="448234" y="1461247"/>
            <a:ext cx="8498542" cy="5074724"/>
          </a:xfrm>
        </p:spPr>
        <p:txBody>
          <a:bodyPr/>
          <a:lstStyle/>
          <a:p>
            <a:pPr marL="0" indent="0" eaLnBrk="1" hangingPunct="1">
              <a:lnSpc>
                <a:spcPct val="100000"/>
              </a:lnSpc>
              <a:spcBef>
                <a:spcPct val="0"/>
              </a:spcBef>
              <a:buNone/>
            </a:pPr>
            <a:r>
              <a:rPr lang="en-US" altLang="en-US" sz="1400" dirty="0">
                <a:latin typeface="Arial" panose="020B0604020202020204" pitchFamily="34" charset="0"/>
                <a:cs typeface="Arial" panose="020B0604020202020204" pitchFamily="34" charset="0"/>
              </a:rPr>
              <a:t>Apprehension</a:t>
            </a:r>
            <a:r>
              <a:rPr lang="en-US" altLang="en-US" sz="1400" b="0" dirty="0">
                <a:latin typeface="Arial" panose="020B0604020202020204" pitchFamily="34" charset="0"/>
                <a:cs typeface="Arial" panose="020B0604020202020204" pitchFamily="34" charset="0"/>
              </a:rPr>
              <a:t>     Physical Custody of another person (i.e. arrest, detention, etc.)</a:t>
            </a:r>
          </a:p>
          <a:p>
            <a:pPr marL="0" indent="0"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dirty="0">
                <a:latin typeface="Arial" panose="020B0604020202020204" pitchFamily="34" charset="0"/>
                <a:cs typeface="Arial" panose="020B0604020202020204" pitchFamily="34" charset="0"/>
              </a:rPr>
              <a:t>DIP </a:t>
            </a:r>
            <a:r>
              <a:rPr lang="en-US" altLang="en-US" sz="1400" b="0" dirty="0">
                <a:latin typeface="Arial" panose="020B0604020202020204" pitchFamily="34" charset="0"/>
                <a:cs typeface="Arial" panose="020B0604020202020204" pitchFamily="34" charset="0"/>
              </a:rPr>
              <a:t>                     Deserter Information Point </a:t>
            </a:r>
          </a:p>
          <a:p>
            <a:pPr marL="0" indent="0"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dirty="0">
                <a:latin typeface="Arial" panose="020B0604020202020204" pitchFamily="34" charset="0"/>
                <a:cs typeface="Arial" panose="020B0604020202020204" pitchFamily="34" charset="0"/>
              </a:rPr>
              <a:t>FBI NCIC           </a:t>
            </a:r>
            <a:r>
              <a:rPr lang="en-US" altLang="en-US" sz="1400" b="0" dirty="0">
                <a:latin typeface="Arial" panose="020B0604020202020204" pitchFamily="34" charset="0"/>
                <a:cs typeface="Arial" panose="020B0604020202020204" pitchFamily="34" charset="0"/>
              </a:rPr>
              <a:t>Federal Bureau of Investigation National Crime Information Center </a:t>
            </a:r>
          </a:p>
          <a:p>
            <a:pPr marL="0" indent="0"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dirty="0">
                <a:latin typeface="Arial" panose="020B0604020202020204" pitchFamily="34" charset="0"/>
                <a:cs typeface="Arial" panose="020B0604020202020204" pitchFamily="34" charset="0"/>
              </a:rPr>
              <a:t>Absentee   </a:t>
            </a:r>
            <a:r>
              <a:rPr lang="en-US" altLang="en-US" sz="1400" b="0" dirty="0">
                <a:latin typeface="Arial" panose="020B0604020202020204" pitchFamily="34" charset="0"/>
                <a:cs typeface="Arial" panose="020B0604020202020204" pitchFamily="34" charset="0"/>
              </a:rPr>
              <a:t>        Any service member who is absent without authority or without  leave from a unit, </a:t>
            </a:r>
          </a:p>
          <a:p>
            <a:pPr marL="0" indent="0"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                           organization or other place of duty where the Service member is required to be. </a:t>
            </a:r>
          </a:p>
          <a:p>
            <a:pPr marL="0" indent="0"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dirty="0">
                <a:latin typeface="Arial" panose="020B0604020202020204" pitchFamily="34" charset="0"/>
                <a:cs typeface="Arial" panose="020B0604020202020204" pitchFamily="34" charset="0"/>
              </a:rPr>
              <a:t>Deserter </a:t>
            </a:r>
            <a:r>
              <a:rPr lang="en-US" altLang="en-US" sz="1400" b="0" dirty="0">
                <a:latin typeface="Arial" panose="020B0604020202020204" pitchFamily="34" charset="0"/>
                <a:cs typeface="Arial" panose="020B0604020202020204" pitchFamily="34" charset="0"/>
              </a:rPr>
              <a:t>            A service member who intends to permanently abandon their military duties.</a:t>
            </a:r>
          </a:p>
          <a:p>
            <a:pPr marL="0" indent="0"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dirty="0">
                <a:latin typeface="Arial" panose="020B0604020202020204" pitchFamily="34" charset="0"/>
                <a:cs typeface="Arial" panose="020B0604020202020204" pitchFamily="34" charset="0"/>
              </a:rPr>
              <a:t>Desertion </a:t>
            </a:r>
            <a:r>
              <a:rPr lang="en-US" altLang="en-US" sz="1400" b="0" dirty="0">
                <a:latin typeface="Arial" panose="020B0604020202020204" pitchFamily="34" charset="0"/>
                <a:cs typeface="Arial" panose="020B0604020202020204" pitchFamily="34" charset="0"/>
              </a:rPr>
              <a:t>           Defined in section 885 of Title 10 United States Code (follow on to MCM Article 85 </a:t>
            </a:r>
          </a:p>
          <a:p>
            <a:pPr marL="0" indent="0"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                           desertion)</a:t>
            </a:r>
          </a:p>
          <a:p>
            <a:pPr marL="0" indent="0"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             </a:t>
            </a:r>
          </a:p>
          <a:p>
            <a:pPr marL="0" indent="0" eaLnBrk="1" hangingPunct="1">
              <a:lnSpc>
                <a:spcPct val="100000"/>
              </a:lnSpc>
              <a:spcBef>
                <a:spcPct val="0"/>
              </a:spcBef>
              <a:buNone/>
            </a:pPr>
            <a:r>
              <a:rPr lang="en-US" altLang="en-US" sz="1400" dirty="0">
                <a:latin typeface="Arial" panose="020B0604020202020204" pitchFamily="34" charset="0"/>
                <a:cs typeface="Arial" panose="020B0604020202020204" pitchFamily="34" charset="0"/>
              </a:rPr>
              <a:t>UA/AWOL        </a:t>
            </a:r>
          </a:p>
          <a:p>
            <a:pPr marL="0" indent="0"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b="0" dirty="0">
                <a:latin typeface="Arial" panose="020B0604020202020204" pitchFamily="34" charset="0"/>
                <a:cs typeface="Arial" panose="020B0604020202020204" pitchFamily="34" charset="0"/>
              </a:rPr>
              <a:t>Section 886 of Title 10 USC defines “absence without leave” The Army, Air Force and  Space Force use this term; the Navy, Marine Corps and Coast Guard use the term “unauthorized absence.” </a:t>
            </a:r>
          </a:p>
          <a:p>
            <a:pPr marL="0" indent="0" eaLnBrk="1" hangingPunct="1">
              <a:lnSpc>
                <a:spcPct val="100000"/>
              </a:lnSpc>
              <a:spcBef>
                <a:spcPct val="0"/>
              </a:spcBef>
              <a:buNone/>
            </a:pPr>
            <a:endParaRPr lang="en-US" altLang="en-US" sz="14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1400" dirty="0">
                <a:latin typeface="Arial" panose="020B0604020202020204" pitchFamily="34" charset="0"/>
                <a:cs typeface="Arial" panose="020B0604020202020204" pitchFamily="34" charset="0"/>
              </a:rPr>
              <a:t>UCMJ Article 85    </a:t>
            </a:r>
            <a:r>
              <a:rPr lang="en-US" altLang="en-US" sz="1400" b="0" dirty="0">
                <a:latin typeface="Arial" panose="020B0604020202020204" pitchFamily="34" charset="0"/>
                <a:cs typeface="Arial" panose="020B0604020202020204" pitchFamily="34" charset="0"/>
              </a:rPr>
              <a:t>Desertion</a:t>
            </a:r>
            <a:r>
              <a:rPr lang="en-US" altLang="en-US" sz="1400" dirty="0">
                <a:latin typeface="Arial" panose="020B0604020202020204" pitchFamily="34" charset="0"/>
                <a:cs typeface="Arial" panose="020B0604020202020204" pitchFamily="34" charset="0"/>
              </a:rPr>
              <a:t> </a:t>
            </a:r>
          </a:p>
          <a:p>
            <a:pPr marL="0" indent="0" eaLnBrk="1" hangingPunct="1">
              <a:lnSpc>
                <a:spcPct val="100000"/>
              </a:lnSpc>
              <a:spcBef>
                <a:spcPct val="0"/>
              </a:spcBef>
              <a:buNone/>
            </a:pPr>
            <a:r>
              <a:rPr lang="en-US" altLang="en-US" sz="1400" dirty="0">
                <a:latin typeface="Arial" panose="020B0604020202020204" pitchFamily="34" charset="0"/>
                <a:cs typeface="Arial" panose="020B0604020202020204" pitchFamily="34" charset="0"/>
              </a:rPr>
              <a:t>UCMJ Article 86    </a:t>
            </a:r>
            <a:r>
              <a:rPr lang="en-US" altLang="en-US" sz="1400" b="0" dirty="0">
                <a:latin typeface="Arial" panose="020B0604020202020204" pitchFamily="34" charset="0"/>
                <a:cs typeface="Arial" panose="020B0604020202020204" pitchFamily="34" charset="0"/>
              </a:rPr>
              <a:t>Absence without leave </a:t>
            </a:r>
          </a:p>
          <a:p>
            <a:pPr marL="0" indent="0" eaLnBrk="1" hangingPunct="1">
              <a:lnSpc>
                <a:spcPct val="100000"/>
              </a:lnSpc>
              <a:spcBef>
                <a:spcPct val="0"/>
              </a:spcBef>
              <a:buNone/>
            </a:pPr>
            <a:endParaRPr lang="en-US" altLang="en-US" sz="1800" b="0" dirty="0">
              <a:latin typeface="Arial" panose="020B0604020202020204" pitchFamily="34" charset="0"/>
              <a:cs typeface="Arial" panose="020B0604020202020204" pitchFamily="34" charset="0"/>
            </a:endParaRPr>
          </a:p>
        </p:txBody>
      </p:sp>
      <p:sp>
        <p:nvSpPr>
          <p:cNvPr id="8196" name="Slide Number Placeholder 3">
            <a:extLst>
              <a:ext uri="{FF2B5EF4-FFF2-40B4-BE49-F238E27FC236}">
                <a16:creationId xmlns:a16="http://schemas.microsoft.com/office/drawing/2014/main" id="{EA5F2991-9453-45A3-8522-16851BC48DD2}"/>
              </a:ext>
            </a:extLst>
          </p:cNvPr>
          <p:cNvSpPr txBox="1">
            <a:spLocks/>
          </p:cNvSpPr>
          <p:nvPr/>
        </p:nvSpPr>
        <p:spPr bwMode="auto">
          <a:xfrm>
            <a:off x="8730532" y="6535971"/>
            <a:ext cx="413468" cy="32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cs typeface="Times New Roman" panose="02020603050405020304" pitchFamily="18" charset="0"/>
              </a:defRPr>
            </a:lvl1pPr>
            <a:lvl2pPr marL="742950" indent="-285750">
              <a:defRPr sz="2000">
                <a:solidFill>
                  <a:schemeClr val="tx1"/>
                </a:solidFill>
                <a:latin typeface="Times New Roman" panose="02020603050405020304" pitchFamily="18" charset="0"/>
                <a:cs typeface="Times New Roman" panose="02020603050405020304" pitchFamily="18" charset="0"/>
              </a:defRPr>
            </a:lvl2pPr>
            <a:lvl3pPr marL="1143000" indent="-228600">
              <a:defRPr sz="2000">
                <a:solidFill>
                  <a:schemeClr val="tx1"/>
                </a:solidFill>
                <a:latin typeface="Times New Roman" panose="02020603050405020304" pitchFamily="18" charset="0"/>
                <a:cs typeface="Times New Roman" panose="02020603050405020304" pitchFamily="18" charset="0"/>
              </a:defRPr>
            </a:lvl3pPr>
            <a:lvl4pPr marL="1600200" indent="-228600">
              <a:defRPr sz="2000">
                <a:solidFill>
                  <a:schemeClr val="tx1"/>
                </a:solidFill>
                <a:latin typeface="Times New Roman" panose="02020603050405020304" pitchFamily="18" charset="0"/>
                <a:cs typeface="Times New Roman" panose="02020603050405020304" pitchFamily="18" charset="0"/>
              </a:defRPr>
            </a:lvl4pPr>
            <a:lvl5pPr marL="2057400" indent="-228600">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9pPr>
          </a:lstStyle>
          <a:p>
            <a:pPr algn="ctr"/>
            <a:fld id="{D60DA1F1-C68B-42FA-8BB3-B5ACA08961DB}" type="slidenum">
              <a:rPr lang="en-US" altLang="en-US" sz="1400" b="1">
                <a:solidFill>
                  <a:schemeClr val="tx2"/>
                </a:solidFill>
                <a:latin typeface="Arial" panose="020B0604020202020204" pitchFamily="34" charset="0"/>
                <a:cs typeface="Arial" panose="020B0604020202020204" pitchFamily="34" charset="0"/>
              </a:rPr>
              <a:pPr algn="ctr"/>
              <a:t>8</a:t>
            </a:fld>
            <a:endParaRPr lang="en-US" altLang="en-US" sz="1400" b="1" dirty="0">
              <a:solidFill>
                <a:schemeClr val="tx2"/>
              </a:solidFill>
              <a:latin typeface="Arial" panose="020B0604020202020204" pitchFamily="34" charset="0"/>
              <a:cs typeface="Arial" panose="020B0604020202020204" pitchFamily="34" charset="0"/>
            </a:endParaRPr>
          </a:p>
        </p:txBody>
      </p:sp>
      <p:sp>
        <p:nvSpPr>
          <p:cNvPr id="18" name="Rectangle 3">
            <a:extLst>
              <a:ext uri="{FF2B5EF4-FFF2-40B4-BE49-F238E27FC236}">
                <a16:creationId xmlns:a16="http://schemas.microsoft.com/office/drawing/2014/main" id="{986EB5BF-42B0-4BC2-91B0-5589B3C0FD37}"/>
              </a:ext>
            </a:extLst>
          </p:cNvPr>
          <p:cNvSpPr>
            <a:spLocks noGrp="1" noChangeArrowheads="1"/>
          </p:cNvSpPr>
          <p:nvPr>
            <p:ph type="title"/>
          </p:nvPr>
        </p:nvSpPr>
        <p:spPr>
          <a:xfrm>
            <a:off x="1574358" y="290147"/>
            <a:ext cx="7234680" cy="687863"/>
          </a:xfrm>
        </p:spPr>
        <p:txBody>
          <a:bodyPr anchor="ctr"/>
          <a:lstStyle/>
          <a:p>
            <a:pPr algn="r" eaLnBrk="1" hangingPunct="1">
              <a:lnSpc>
                <a:spcPct val="100000"/>
              </a:lnSpc>
            </a:pPr>
            <a:r>
              <a:rPr lang="en-US" altLang="en-US" sz="2800" i="1" dirty="0">
                <a:solidFill>
                  <a:srgbClr val="0033CC"/>
                </a:solidFill>
                <a:latin typeface="Arial" panose="020B0604020202020204" pitchFamily="34" charset="0"/>
                <a:cs typeface="Arial" panose="020B0604020202020204" pitchFamily="34" charset="0"/>
              </a:rPr>
              <a:t>Key Terms</a:t>
            </a:r>
          </a:p>
        </p:txBody>
      </p:sp>
    </p:spTree>
    <p:extLst>
      <p:ext uri="{BB962C8B-B14F-4D97-AF65-F5344CB8AC3E}">
        <p14:creationId xmlns:p14="http://schemas.microsoft.com/office/powerpoint/2010/main" val="377641085"/>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a:extLst>
              <a:ext uri="{FF2B5EF4-FFF2-40B4-BE49-F238E27FC236}">
                <a16:creationId xmlns:a16="http://schemas.microsoft.com/office/drawing/2014/main" id="{8EBA1F4A-0D3F-4514-A5C7-00AC4638057A}"/>
              </a:ext>
            </a:extLst>
          </p:cNvPr>
          <p:cNvSpPr>
            <a:spLocks noGrp="1" noChangeArrowheads="1"/>
          </p:cNvSpPr>
          <p:nvPr>
            <p:ph type="body" idx="1"/>
          </p:nvPr>
        </p:nvSpPr>
        <p:spPr>
          <a:xfrm>
            <a:off x="448234" y="1461247"/>
            <a:ext cx="8498542" cy="4572000"/>
          </a:xfrm>
        </p:spPr>
        <p:txBody>
          <a:bodyPr/>
          <a:lstStyle/>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DD Form 553 Deserter/Absentee Wanted by the Armed Forces </a:t>
            </a:r>
          </a:p>
          <a:p>
            <a:pPr marL="0" indent="0" eaLnBrk="1" hangingPunct="1">
              <a:lnSpc>
                <a:spcPct val="100000"/>
              </a:lnSpc>
              <a:spcBef>
                <a:spcPct val="0"/>
              </a:spcBef>
              <a:buNone/>
            </a:pPr>
            <a:endParaRPr lang="en-US" altLang="en-US" sz="2000" b="0" dirty="0">
              <a:latin typeface="Arial" panose="020B0604020202020204" pitchFamily="34" charset="0"/>
              <a:cs typeface="Arial" panose="020B0604020202020204" pitchFamily="34" charset="0"/>
            </a:endParaRPr>
          </a:p>
          <a:p>
            <a:pPr marL="0" indent="0" eaLnBrk="1" hangingPunct="1">
              <a:lnSpc>
                <a:spcPct val="100000"/>
              </a:lnSpc>
              <a:spcBef>
                <a:spcPct val="0"/>
              </a:spcBef>
              <a:buNone/>
            </a:pPr>
            <a:r>
              <a:rPr lang="en-US" altLang="en-US" sz="2000" b="0" dirty="0">
                <a:latin typeface="Arial" panose="020B0604020202020204" pitchFamily="34" charset="0"/>
                <a:cs typeface="Arial" panose="020B0604020202020204" pitchFamily="34" charset="0"/>
              </a:rPr>
              <a:t>DD Form 616  Report of Return of Absentee</a:t>
            </a:r>
          </a:p>
          <a:p>
            <a:pPr marL="0" indent="0" eaLnBrk="1" hangingPunct="1">
              <a:lnSpc>
                <a:spcPct val="100000"/>
              </a:lnSpc>
              <a:spcBef>
                <a:spcPct val="0"/>
              </a:spcBef>
              <a:buNone/>
            </a:pPr>
            <a:endParaRPr lang="en-US" altLang="en-US" sz="2000" b="0" dirty="0">
              <a:latin typeface="Arial" panose="020B0604020202020204" pitchFamily="34" charset="0"/>
              <a:cs typeface="Arial" panose="020B0604020202020204" pitchFamily="34" charset="0"/>
            </a:endParaRPr>
          </a:p>
        </p:txBody>
      </p:sp>
      <p:sp>
        <p:nvSpPr>
          <p:cNvPr id="8196" name="Slide Number Placeholder 3">
            <a:extLst>
              <a:ext uri="{FF2B5EF4-FFF2-40B4-BE49-F238E27FC236}">
                <a16:creationId xmlns:a16="http://schemas.microsoft.com/office/drawing/2014/main" id="{EA5F2991-9453-45A3-8522-16851BC48DD2}"/>
              </a:ext>
            </a:extLst>
          </p:cNvPr>
          <p:cNvSpPr txBox="1">
            <a:spLocks/>
          </p:cNvSpPr>
          <p:nvPr/>
        </p:nvSpPr>
        <p:spPr bwMode="auto">
          <a:xfrm>
            <a:off x="8730532" y="6535971"/>
            <a:ext cx="413468" cy="32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cs typeface="Times New Roman" panose="02020603050405020304" pitchFamily="18" charset="0"/>
              </a:defRPr>
            </a:lvl1pPr>
            <a:lvl2pPr marL="742950" indent="-285750">
              <a:defRPr sz="2000">
                <a:solidFill>
                  <a:schemeClr val="tx1"/>
                </a:solidFill>
                <a:latin typeface="Times New Roman" panose="02020603050405020304" pitchFamily="18" charset="0"/>
                <a:cs typeface="Times New Roman" panose="02020603050405020304" pitchFamily="18" charset="0"/>
              </a:defRPr>
            </a:lvl2pPr>
            <a:lvl3pPr marL="1143000" indent="-228600">
              <a:defRPr sz="2000">
                <a:solidFill>
                  <a:schemeClr val="tx1"/>
                </a:solidFill>
                <a:latin typeface="Times New Roman" panose="02020603050405020304" pitchFamily="18" charset="0"/>
                <a:cs typeface="Times New Roman" panose="02020603050405020304" pitchFamily="18" charset="0"/>
              </a:defRPr>
            </a:lvl3pPr>
            <a:lvl4pPr marL="1600200" indent="-228600">
              <a:defRPr sz="2000">
                <a:solidFill>
                  <a:schemeClr val="tx1"/>
                </a:solidFill>
                <a:latin typeface="Times New Roman" panose="02020603050405020304" pitchFamily="18" charset="0"/>
                <a:cs typeface="Times New Roman" panose="02020603050405020304" pitchFamily="18" charset="0"/>
              </a:defRPr>
            </a:lvl4pPr>
            <a:lvl5pPr marL="2057400" indent="-228600">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cs typeface="Times New Roman" panose="02020603050405020304" pitchFamily="18" charset="0"/>
              </a:defRPr>
            </a:lvl9pPr>
          </a:lstStyle>
          <a:p>
            <a:pPr algn="ctr"/>
            <a:fld id="{D60DA1F1-C68B-42FA-8BB3-B5ACA08961DB}" type="slidenum">
              <a:rPr lang="en-US" altLang="en-US" sz="1400" b="1">
                <a:solidFill>
                  <a:schemeClr val="tx2"/>
                </a:solidFill>
                <a:latin typeface="Arial" panose="020B0604020202020204" pitchFamily="34" charset="0"/>
                <a:cs typeface="Arial" panose="020B0604020202020204" pitchFamily="34" charset="0"/>
              </a:rPr>
              <a:pPr algn="ctr"/>
              <a:t>9</a:t>
            </a:fld>
            <a:endParaRPr lang="en-US" altLang="en-US" sz="1400" b="1" dirty="0">
              <a:solidFill>
                <a:schemeClr val="tx2"/>
              </a:solidFill>
              <a:latin typeface="Arial" panose="020B0604020202020204" pitchFamily="34" charset="0"/>
              <a:cs typeface="Arial" panose="020B0604020202020204" pitchFamily="34" charset="0"/>
            </a:endParaRPr>
          </a:p>
        </p:txBody>
      </p:sp>
      <p:sp>
        <p:nvSpPr>
          <p:cNvPr id="18" name="Rectangle 3">
            <a:extLst>
              <a:ext uri="{FF2B5EF4-FFF2-40B4-BE49-F238E27FC236}">
                <a16:creationId xmlns:a16="http://schemas.microsoft.com/office/drawing/2014/main" id="{986EB5BF-42B0-4BC2-91B0-5589B3C0FD37}"/>
              </a:ext>
            </a:extLst>
          </p:cNvPr>
          <p:cNvSpPr>
            <a:spLocks noGrp="1" noChangeArrowheads="1"/>
          </p:cNvSpPr>
          <p:nvPr>
            <p:ph type="title"/>
          </p:nvPr>
        </p:nvSpPr>
        <p:spPr>
          <a:xfrm>
            <a:off x="1574358" y="290147"/>
            <a:ext cx="7234680" cy="687863"/>
          </a:xfrm>
        </p:spPr>
        <p:txBody>
          <a:bodyPr anchor="ctr"/>
          <a:lstStyle/>
          <a:p>
            <a:pPr algn="r" eaLnBrk="1" hangingPunct="1">
              <a:lnSpc>
                <a:spcPct val="100000"/>
              </a:lnSpc>
            </a:pPr>
            <a:r>
              <a:rPr lang="en-US" altLang="en-US" sz="2800" i="1" dirty="0">
                <a:solidFill>
                  <a:srgbClr val="0033CC"/>
                </a:solidFill>
                <a:latin typeface="Arial" panose="020B0604020202020204" pitchFamily="34" charset="0"/>
                <a:cs typeface="Arial" panose="020B0604020202020204" pitchFamily="34" charset="0"/>
              </a:rPr>
              <a:t>Forms</a:t>
            </a:r>
          </a:p>
        </p:txBody>
      </p:sp>
    </p:spTree>
    <p:extLst>
      <p:ext uri="{BB962C8B-B14F-4D97-AF65-F5344CB8AC3E}">
        <p14:creationId xmlns:p14="http://schemas.microsoft.com/office/powerpoint/2010/main" val="3790613707"/>
      </p:ext>
    </p:extLst>
  </p:cSld>
  <p:clrMapOvr>
    <a:masterClrMapping/>
  </p:clrMapOvr>
  <p:transition spd="med">
    <p:wipe dir="r"/>
  </p:transition>
</p:sld>
</file>

<file path=ppt/theme/theme1.xml><?xml version="1.0" encoding="utf-8"?>
<a:theme xmlns:a="http://schemas.openxmlformats.org/drawingml/2006/main" name="NPC">
  <a:themeElements>
    <a:clrScheme name="">
      <a:dk1>
        <a:srgbClr val="000000"/>
      </a:dk1>
      <a:lt1>
        <a:srgbClr val="FFFFFF"/>
      </a:lt1>
      <a:dk2>
        <a:srgbClr val="0033CC"/>
      </a:dk2>
      <a:lt2>
        <a:srgbClr val="0033CC"/>
      </a:lt2>
      <a:accent1>
        <a:srgbClr val="FFFFFF"/>
      </a:accent1>
      <a:accent2>
        <a:srgbClr val="FF3300"/>
      </a:accent2>
      <a:accent3>
        <a:srgbClr val="FFFFFF"/>
      </a:accent3>
      <a:accent4>
        <a:srgbClr val="000000"/>
      </a:accent4>
      <a:accent5>
        <a:srgbClr val="FFFFFF"/>
      </a:accent5>
      <a:accent6>
        <a:srgbClr val="E72D00"/>
      </a:accent6>
      <a:hlink>
        <a:srgbClr val="0033CC"/>
      </a:hlink>
      <a:folHlink>
        <a:srgbClr val="FFCC00"/>
      </a:folHlink>
    </a:clrScheme>
    <a:fontScheme name="NPC">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bg1"/>
            </a:gs>
          </a:gsLst>
          <a:lin ang="5400000" scaled="1"/>
        </a:gradFill>
        <a:ln w="190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gradFill rotWithShape="0">
          <a:gsLst>
            <a:gs pos="0">
              <a:schemeClr val="accent1"/>
            </a:gs>
            <a:gs pos="100000">
              <a:schemeClr val="bg1"/>
            </a:gs>
          </a:gsLst>
          <a:lin ang="5400000" scaled="1"/>
        </a:gradFill>
        <a:ln w="190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NPC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PC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PC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PC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PC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PC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PC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NPC 8">
        <a:dk1>
          <a:srgbClr val="808080"/>
        </a:dk1>
        <a:lt1>
          <a:srgbClr val="FFFFFF"/>
        </a:lt1>
        <a:dk2>
          <a:srgbClr val="000000"/>
        </a:dk2>
        <a:lt2>
          <a:srgbClr val="FFCC00"/>
        </a:lt2>
        <a:accent1>
          <a:srgbClr val="FFFFFF"/>
        </a:accent1>
        <a:accent2>
          <a:srgbClr val="3399FF"/>
        </a:accent2>
        <a:accent3>
          <a:srgbClr val="AAAAAA"/>
        </a:accent3>
        <a:accent4>
          <a:srgbClr val="DADADA"/>
        </a:accent4>
        <a:accent5>
          <a:srgbClr val="FFFFFF"/>
        </a:accent5>
        <a:accent6>
          <a:srgbClr val="2D8AE7"/>
        </a:accent6>
        <a:hlink>
          <a:srgbClr val="FF0000"/>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H:\Templates\NPC.pot</Template>
  <TotalTime>13370</TotalTime>
  <Words>1801</Words>
  <Application>Microsoft Office PowerPoint</Application>
  <PresentationFormat>On-screen Show (4:3)</PresentationFormat>
  <Paragraphs>212</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Monotype Sorts</vt:lpstr>
      <vt:lpstr>Times New Roman</vt:lpstr>
      <vt:lpstr>NPC</vt:lpstr>
      <vt:lpstr>PowerPoint Presentation</vt:lpstr>
      <vt:lpstr>Summary</vt:lpstr>
      <vt:lpstr>NACIC Mission</vt:lpstr>
      <vt:lpstr>Contact Information</vt:lpstr>
      <vt:lpstr>Primary Policy &amp; Instructions</vt:lpstr>
      <vt:lpstr>Responsibilities</vt:lpstr>
      <vt:lpstr>Responsibilities</vt:lpstr>
      <vt:lpstr>Key Terms</vt:lpstr>
      <vt:lpstr>Forms</vt:lpstr>
      <vt:lpstr>Command Action &amp; Guidance</vt:lpstr>
      <vt:lpstr>Command Action &amp; Guidance</vt:lpstr>
      <vt:lpstr>Command Action &amp; Guidance</vt:lpstr>
      <vt:lpstr>Command Action &amp; Guidance</vt:lpstr>
      <vt:lpstr>Command Action &amp; Guidance</vt:lpstr>
      <vt:lpstr>Notes</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Navy Corrections</dc:title>
  <dc:subject>Brief by Director</dc:subject>
  <dc:creator>Mr. Timothy E. Purcell</dc:creator>
  <cp:lastModifiedBy>Lavine, Joshua B CPO USN VQ-3 DET TRAVIS (USA)</cp:lastModifiedBy>
  <cp:revision>355</cp:revision>
  <cp:lastPrinted>2024-02-21T17:41:41Z</cp:lastPrinted>
  <dcterms:created xsi:type="dcterms:W3CDTF">2003-04-10T16:05:04Z</dcterms:created>
  <dcterms:modified xsi:type="dcterms:W3CDTF">2024-10-16T18:43:17Z</dcterms:modified>
</cp:coreProperties>
</file>